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34" r:id="rId2"/>
  </p:sldMasterIdLst>
  <p:sldIdLst>
    <p:sldId id="256" r:id="rId3"/>
    <p:sldId id="257" r:id="rId4"/>
    <p:sldId id="258" r:id="rId5"/>
    <p:sldId id="266" r:id="rId6"/>
    <p:sldId id="259" r:id="rId7"/>
    <p:sldId id="260" r:id="rId8"/>
    <p:sldId id="261" r:id="rId9"/>
    <p:sldId id="263" r:id="rId10"/>
    <p:sldId id="264" r:id="rId11"/>
    <p:sldId id="265" r:id="rId12"/>
    <p:sldId id="267" r:id="rId13"/>
    <p:sldId id="268" r:id="rId14"/>
    <p:sldId id="269" r:id="rId15"/>
    <p:sldId id="270" r:id="rId16"/>
    <p:sldId id="271" r:id="rId17"/>
    <p:sldId id="272" r:id="rId18"/>
    <p:sldId id="273" r:id="rId19"/>
    <p:sldId id="274" r:id="rId20"/>
    <p:sldId id="285" r:id="rId21"/>
    <p:sldId id="275" r:id="rId22"/>
    <p:sldId id="276" r:id="rId23"/>
    <p:sldId id="277" r:id="rId24"/>
    <p:sldId id="278" r:id="rId25"/>
    <p:sldId id="279" r:id="rId26"/>
    <p:sldId id="280" r:id="rId27"/>
    <p:sldId id="281" r:id="rId28"/>
    <p:sldId id="282" r:id="rId29"/>
    <p:sldId id="283" r:id="rId30"/>
    <p:sldId id="284" r:id="rId3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30"/>
          <p:cNvSpPr/>
          <p:nvPr/>
        </p:nvSpPr>
        <p:spPr>
          <a:xfrm>
            <a:off x="0" y="0"/>
            <a:ext cx="45720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30"/>
          <p:cNvSpPr txBox="1">
            <a:spLocks noGrp="1"/>
          </p:cNvSpPr>
          <p:nvPr>
            <p:ph type="subTitle" idx="1"/>
          </p:nvPr>
        </p:nvSpPr>
        <p:spPr>
          <a:xfrm>
            <a:off x="570801" y="4766484"/>
            <a:ext cx="3720000" cy="54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350">
                <a:latin typeface="Arial"/>
                <a:ea typeface="Arial"/>
                <a:cs typeface="Arial"/>
                <a:sym typeface="Aria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r>
              <a:rPr lang="es-ES"/>
              <a:t>Haga clic para modificar el estilo de subtítulo del patrón</a:t>
            </a:r>
            <a:endParaRPr/>
          </a:p>
        </p:txBody>
      </p:sp>
      <p:sp>
        <p:nvSpPr>
          <p:cNvPr id="11" name="Google Shape;11;p30"/>
          <p:cNvSpPr/>
          <p:nvPr/>
        </p:nvSpPr>
        <p:spPr>
          <a:xfrm>
            <a:off x="8430775" y="0"/>
            <a:ext cx="713100" cy="475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0"/>
          <p:cNvSpPr txBox="1">
            <a:spLocks noGrp="1"/>
          </p:cNvSpPr>
          <p:nvPr>
            <p:ph type="ctrTitle"/>
          </p:nvPr>
        </p:nvSpPr>
        <p:spPr>
          <a:xfrm>
            <a:off x="570800" y="2468435"/>
            <a:ext cx="3720000" cy="2505456"/>
          </a:xfrm>
          <a:prstGeom prst="rect">
            <a:avLst/>
          </a:prstGeom>
          <a:noFill/>
          <a:ln>
            <a:noFill/>
          </a:ln>
        </p:spPr>
        <p:txBody>
          <a:bodyPr spcFirstLastPara="1" wrap="square" lIns="91425" tIns="91425" rIns="91425" bIns="91425" anchor="b" anchorCtr="0">
            <a:noAutofit/>
          </a:bodyPr>
          <a:lstStyle>
            <a:lvl1pPr lvl="0" algn="l">
              <a:lnSpc>
                <a:spcPct val="85000"/>
              </a:lnSpc>
              <a:spcBef>
                <a:spcPts val="0"/>
              </a:spcBef>
              <a:spcAft>
                <a:spcPts val="0"/>
              </a:spcAft>
              <a:buSzPts val="5200"/>
              <a:buFont typeface="Sarala"/>
              <a:buNone/>
              <a:defRPr sz="4400">
                <a:latin typeface="Arial Black"/>
                <a:ea typeface="Arial Black"/>
                <a:cs typeface="Arial Black"/>
                <a:sym typeface="Arial Black"/>
              </a:defRPr>
            </a:lvl1pPr>
            <a:lvl2pPr lvl="1" algn="l">
              <a:lnSpc>
                <a:spcPct val="90000"/>
              </a:lnSpc>
              <a:spcBef>
                <a:spcPts val="0"/>
              </a:spcBef>
              <a:spcAft>
                <a:spcPts val="0"/>
              </a:spcAft>
              <a:buSzPts val="5200"/>
              <a:buNone/>
              <a:defRPr sz="5200"/>
            </a:lvl2pPr>
            <a:lvl3pPr lvl="2" algn="l">
              <a:lnSpc>
                <a:spcPct val="90000"/>
              </a:lnSpc>
              <a:spcBef>
                <a:spcPts val="0"/>
              </a:spcBef>
              <a:spcAft>
                <a:spcPts val="0"/>
              </a:spcAft>
              <a:buSzPts val="5200"/>
              <a:buNone/>
              <a:defRPr sz="5200"/>
            </a:lvl3pPr>
            <a:lvl4pPr lvl="3" algn="l">
              <a:lnSpc>
                <a:spcPct val="90000"/>
              </a:lnSpc>
              <a:spcBef>
                <a:spcPts val="0"/>
              </a:spcBef>
              <a:spcAft>
                <a:spcPts val="0"/>
              </a:spcAft>
              <a:buSzPts val="5200"/>
              <a:buNone/>
              <a:defRPr sz="5200"/>
            </a:lvl4pPr>
            <a:lvl5pPr lvl="4" algn="l">
              <a:lnSpc>
                <a:spcPct val="90000"/>
              </a:lnSpc>
              <a:spcBef>
                <a:spcPts val="0"/>
              </a:spcBef>
              <a:spcAft>
                <a:spcPts val="0"/>
              </a:spcAft>
              <a:buSzPts val="5200"/>
              <a:buNone/>
              <a:defRPr sz="5200"/>
            </a:lvl5pPr>
            <a:lvl6pPr lvl="5" algn="l">
              <a:lnSpc>
                <a:spcPct val="90000"/>
              </a:lnSpc>
              <a:spcBef>
                <a:spcPts val="0"/>
              </a:spcBef>
              <a:spcAft>
                <a:spcPts val="0"/>
              </a:spcAft>
              <a:buSzPts val="5200"/>
              <a:buNone/>
              <a:defRPr sz="5200"/>
            </a:lvl6pPr>
            <a:lvl7pPr lvl="6" algn="l">
              <a:lnSpc>
                <a:spcPct val="90000"/>
              </a:lnSpc>
              <a:spcBef>
                <a:spcPts val="0"/>
              </a:spcBef>
              <a:spcAft>
                <a:spcPts val="0"/>
              </a:spcAft>
              <a:buSzPts val="5200"/>
              <a:buNone/>
              <a:defRPr sz="5200"/>
            </a:lvl7pPr>
            <a:lvl8pPr lvl="7" algn="l">
              <a:lnSpc>
                <a:spcPct val="90000"/>
              </a:lnSpc>
              <a:spcBef>
                <a:spcPts val="0"/>
              </a:spcBef>
              <a:spcAft>
                <a:spcPts val="0"/>
              </a:spcAft>
              <a:buSzPts val="5200"/>
              <a:buNone/>
              <a:defRPr sz="5200"/>
            </a:lvl8pPr>
            <a:lvl9pPr lvl="8" algn="l">
              <a:lnSpc>
                <a:spcPct val="90000"/>
              </a:lnSpc>
              <a:spcBef>
                <a:spcPts val="0"/>
              </a:spcBef>
              <a:spcAft>
                <a:spcPts val="0"/>
              </a:spcAft>
              <a:buSzPts val="5200"/>
              <a:buNone/>
              <a:defRPr sz="5200"/>
            </a:lvl9pPr>
          </a:lstStyle>
          <a:p>
            <a:r>
              <a:rPr lang="es-ES"/>
              <a:t>Haga clic para modificar el estilo de título del patrón</a:t>
            </a:r>
            <a:endParaRPr/>
          </a:p>
        </p:txBody>
      </p:sp>
      <p:sp>
        <p:nvSpPr>
          <p:cNvPr id="13" name="Google Shape;13;p30"/>
          <p:cNvSpPr/>
          <p:nvPr/>
        </p:nvSpPr>
        <p:spPr>
          <a:xfrm>
            <a:off x="125" y="5772726"/>
            <a:ext cx="2175600" cy="847889"/>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0"/>
          <p:cNvSpPr/>
          <p:nvPr/>
        </p:nvSpPr>
        <p:spPr>
          <a:xfrm>
            <a:off x="713225" y="0"/>
            <a:ext cx="4178400" cy="277091"/>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0"/>
          <p:cNvSpPr/>
          <p:nvPr/>
        </p:nvSpPr>
        <p:spPr>
          <a:xfrm>
            <a:off x="8430775" y="0"/>
            <a:ext cx="713100" cy="475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0"/>
          <p:cNvSpPr/>
          <p:nvPr/>
        </p:nvSpPr>
        <p:spPr>
          <a:xfrm>
            <a:off x="6853800" y="6382800"/>
            <a:ext cx="2290500" cy="47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30"/>
          <p:cNvPicPr preferRelativeResize="0"/>
          <p:nvPr/>
        </p:nvPicPr>
        <p:blipFill rotWithShape="1">
          <a:blip r:embed="rId2">
            <a:alphaModFix/>
          </a:blip>
          <a:srcRect/>
          <a:stretch/>
        </p:blipFill>
        <p:spPr>
          <a:xfrm>
            <a:off x="662313" y="736508"/>
            <a:ext cx="1131518" cy="1151633"/>
          </a:xfrm>
          <a:prstGeom prst="rect">
            <a:avLst/>
          </a:prstGeom>
          <a:noFill/>
          <a:ln>
            <a:noFill/>
          </a:ln>
        </p:spPr>
      </p:pic>
    </p:spTree>
    <p:extLst>
      <p:ext uri="{BB962C8B-B14F-4D97-AF65-F5344CB8AC3E}">
        <p14:creationId xmlns:p14="http://schemas.microsoft.com/office/powerpoint/2010/main" val="159533895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of text 2">
  <p:cSld name="One column of text 2">
    <p:spTree>
      <p:nvGrpSpPr>
        <p:cNvPr id="1" name="Shape 97"/>
        <p:cNvGrpSpPr/>
        <p:nvPr/>
      </p:nvGrpSpPr>
      <p:grpSpPr>
        <a:xfrm>
          <a:off x="0" y="0"/>
          <a:ext cx="0" cy="0"/>
          <a:chOff x="0" y="0"/>
          <a:chExt cx="0" cy="0"/>
        </a:xfrm>
      </p:grpSpPr>
      <p:sp>
        <p:nvSpPr>
          <p:cNvPr id="98" name="Google Shape;98;p39"/>
          <p:cNvSpPr/>
          <p:nvPr/>
        </p:nvSpPr>
        <p:spPr>
          <a:xfrm flipH="1">
            <a:off x="0" y="4935200"/>
            <a:ext cx="4518600" cy="1254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9"/>
          <p:cNvSpPr/>
          <p:nvPr/>
        </p:nvSpPr>
        <p:spPr>
          <a:xfrm flipH="1">
            <a:off x="50" y="0"/>
            <a:ext cx="4032000" cy="567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9"/>
          <p:cNvSpPr/>
          <p:nvPr/>
        </p:nvSpPr>
        <p:spPr>
          <a:xfrm flipH="1">
            <a:off x="8430825" y="0"/>
            <a:ext cx="713100" cy="954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9"/>
          <p:cNvSpPr/>
          <p:nvPr/>
        </p:nvSpPr>
        <p:spPr>
          <a:xfrm flipH="1">
            <a:off x="7652025" y="6382000"/>
            <a:ext cx="1491900" cy="476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9"/>
          <p:cNvSpPr txBox="1">
            <a:spLocks noGrp="1"/>
          </p:cNvSpPr>
          <p:nvPr>
            <p:ph type="title"/>
          </p:nvPr>
        </p:nvSpPr>
        <p:spPr>
          <a:xfrm>
            <a:off x="1064712" y="1775333"/>
            <a:ext cx="2664838" cy="16832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SzPts val="2600"/>
              <a:buNone/>
              <a:defRPr sz="30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
        <p:nvSpPr>
          <p:cNvPr id="103" name="Google Shape;103;p39"/>
          <p:cNvSpPr txBox="1">
            <a:spLocks noGrp="1"/>
          </p:cNvSpPr>
          <p:nvPr>
            <p:ph type="subTitle" idx="1"/>
          </p:nvPr>
        </p:nvSpPr>
        <p:spPr>
          <a:xfrm>
            <a:off x="1064712" y="3632549"/>
            <a:ext cx="2644488" cy="1177447"/>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3888060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104"/>
        <p:cNvGrpSpPr/>
        <p:nvPr/>
      </p:nvGrpSpPr>
      <p:grpSpPr>
        <a:xfrm>
          <a:off x="0" y="0"/>
          <a:ext cx="0" cy="0"/>
          <a:chOff x="0" y="0"/>
          <a:chExt cx="0" cy="0"/>
        </a:xfrm>
      </p:grpSpPr>
      <p:sp>
        <p:nvSpPr>
          <p:cNvPr id="105" name="Google Shape;105;p40"/>
          <p:cNvSpPr/>
          <p:nvPr/>
        </p:nvSpPr>
        <p:spPr>
          <a:xfrm>
            <a:off x="712550" y="3076501"/>
            <a:ext cx="3141300" cy="3111169"/>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0"/>
          <p:cNvSpPr/>
          <p:nvPr/>
        </p:nvSpPr>
        <p:spPr>
          <a:xfrm>
            <a:off x="5289448" y="3076501"/>
            <a:ext cx="3141300" cy="3111169"/>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0"/>
          <p:cNvSpPr txBox="1">
            <a:spLocks noGrp="1"/>
          </p:cNvSpPr>
          <p:nvPr>
            <p:ph type="title"/>
          </p:nvPr>
        </p:nvSpPr>
        <p:spPr>
          <a:xfrm>
            <a:off x="1082306" y="3785057"/>
            <a:ext cx="24006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2000">
                <a:solidFill>
                  <a:schemeClr val="lt1"/>
                </a:solidFill>
                <a:latin typeface="Arial Black"/>
                <a:ea typeface="Arial Black"/>
                <a:cs typeface="Arial Black"/>
                <a:sym typeface="Arial Black"/>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r>
              <a:rPr lang="es-ES"/>
              <a:t>Haga clic para modificar el estilo de título del patrón</a:t>
            </a:r>
            <a:endParaRPr/>
          </a:p>
        </p:txBody>
      </p:sp>
      <p:sp>
        <p:nvSpPr>
          <p:cNvPr id="108" name="Google Shape;108;p40"/>
          <p:cNvSpPr txBox="1">
            <a:spLocks noGrp="1"/>
          </p:cNvSpPr>
          <p:nvPr>
            <p:ph type="subTitle" idx="1"/>
          </p:nvPr>
        </p:nvSpPr>
        <p:spPr>
          <a:xfrm>
            <a:off x="1082306" y="4444392"/>
            <a:ext cx="2400600" cy="131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109" name="Google Shape;109;p40"/>
          <p:cNvSpPr txBox="1">
            <a:spLocks noGrp="1"/>
          </p:cNvSpPr>
          <p:nvPr>
            <p:ph type="title" idx="2"/>
          </p:nvPr>
        </p:nvSpPr>
        <p:spPr>
          <a:xfrm>
            <a:off x="5653500" y="3785057"/>
            <a:ext cx="24006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2000">
                <a:solidFill>
                  <a:schemeClr val="lt1"/>
                </a:solidFill>
                <a:latin typeface="Arial Black"/>
                <a:ea typeface="Arial Black"/>
                <a:cs typeface="Arial Black"/>
                <a:sym typeface="Arial Black"/>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r>
              <a:rPr lang="es-ES"/>
              <a:t>Haga clic para modificar el estilo de título del patrón</a:t>
            </a:r>
            <a:endParaRPr/>
          </a:p>
        </p:txBody>
      </p:sp>
      <p:sp>
        <p:nvSpPr>
          <p:cNvPr id="110" name="Google Shape;110;p40"/>
          <p:cNvSpPr txBox="1">
            <a:spLocks noGrp="1"/>
          </p:cNvSpPr>
          <p:nvPr>
            <p:ph type="subTitle" idx="3"/>
          </p:nvPr>
        </p:nvSpPr>
        <p:spPr>
          <a:xfrm>
            <a:off x="5653500" y="4444392"/>
            <a:ext cx="2400600" cy="131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111" name="Google Shape;111;p40"/>
          <p:cNvSpPr txBox="1">
            <a:spLocks noGrp="1"/>
          </p:cNvSpPr>
          <p:nvPr>
            <p:ph type="title" idx="4"/>
          </p:nvPr>
        </p:nvSpPr>
        <p:spPr>
          <a:xfrm>
            <a:off x="596975" y="873621"/>
            <a:ext cx="79500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sz="32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
        <p:nvSpPr>
          <p:cNvPr id="112" name="Google Shape;112;p40"/>
          <p:cNvSpPr/>
          <p:nvPr/>
        </p:nvSpPr>
        <p:spPr>
          <a:xfrm>
            <a:off x="0" y="6363100"/>
            <a:ext cx="9144000" cy="488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0"/>
          <p:cNvSpPr/>
          <p:nvPr/>
        </p:nvSpPr>
        <p:spPr>
          <a:xfrm flipH="1">
            <a:off x="8433163" y="0"/>
            <a:ext cx="707700" cy="490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0"/>
          <p:cNvSpPr/>
          <p:nvPr/>
        </p:nvSpPr>
        <p:spPr>
          <a:xfrm flipH="1">
            <a:off x="3088" y="0"/>
            <a:ext cx="707700" cy="966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87744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5"/>
        <p:cNvGrpSpPr/>
        <p:nvPr/>
      </p:nvGrpSpPr>
      <p:grpSpPr>
        <a:xfrm>
          <a:off x="0" y="0"/>
          <a:ext cx="0" cy="0"/>
          <a:chOff x="0" y="0"/>
          <a:chExt cx="0" cy="0"/>
        </a:xfrm>
      </p:grpSpPr>
      <p:sp>
        <p:nvSpPr>
          <p:cNvPr id="116" name="Google Shape;116;p41"/>
          <p:cNvSpPr/>
          <p:nvPr/>
        </p:nvSpPr>
        <p:spPr>
          <a:xfrm>
            <a:off x="712175" y="4069300"/>
            <a:ext cx="7730400" cy="478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1"/>
          <p:cNvSpPr/>
          <p:nvPr/>
        </p:nvSpPr>
        <p:spPr>
          <a:xfrm>
            <a:off x="5300" y="0"/>
            <a:ext cx="9144000" cy="959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1"/>
          <p:cNvSpPr/>
          <p:nvPr/>
        </p:nvSpPr>
        <p:spPr>
          <a:xfrm>
            <a:off x="5300" y="5889167"/>
            <a:ext cx="9144000" cy="10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41"/>
          <p:cNvSpPr txBox="1">
            <a:spLocks noGrp="1"/>
          </p:cNvSpPr>
          <p:nvPr>
            <p:ph type="title"/>
          </p:nvPr>
        </p:nvSpPr>
        <p:spPr>
          <a:xfrm>
            <a:off x="1551976" y="4046579"/>
            <a:ext cx="6058857" cy="5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600"/>
              <a:buNone/>
              <a:defRPr sz="1400">
                <a:solidFill>
                  <a:schemeClr val="dk1"/>
                </a:solidFill>
                <a:latin typeface="Arial Black"/>
                <a:ea typeface="Arial Black"/>
                <a:cs typeface="Arial Black"/>
                <a:sym typeface="Arial Black"/>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r>
              <a:rPr lang="es-ES"/>
              <a:t>Haga clic para modificar el estilo de título del patrón</a:t>
            </a:r>
            <a:endParaRPr/>
          </a:p>
        </p:txBody>
      </p:sp>
      <p:sp>
        <p:nvSpPr>
          <p:cNvPr id="120" name="Google Shape;120;p41"/>
          <p:cNvSpPr txBox="1">
            <a:spLocks noGrp="1"/>
          </p:cNvSpPr>
          <p:nvPr>
            <p:ph type="subTitle" idx="1"/>
          </p:nvPr>
        </p:nvSpPr>
        <p:spPr>
          <a:xfrm>
            <a:off x="1551975" y="2251300"/>
            <a:ext cx="6040200" cy="192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500">
                <a:latin typeface="Arial"/>
                <a:ea typeface="Arial"/>
                <a:cs typeface="Arial"/>
                <a:sym typeface="Aria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r>
              <a:rPr lang="es-ES"/>
              <a:t>Haga clic para modificar el estilo de subtítulo del patrón</a:t>
            </a:r>
            <a:endParaRPr/>
          </a:p>
        </p:txBody>
      </p:sp>
      <p:sp>
        <p:nvSpPr>
          <p:cNvPr id="121" name="Google Shape;121;p41"/>
          <p:cNvSpPr/>
          <p:nvPr/>
        </p:nvSpPr>
        <p:spPr>
          <a:xfrm>
            <a:off x="7592175" y="6367600"/>
            <a:ext cx="1557000" cy="490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1"/>
          <p:cNvSpPr/>
          <p:nvPr/>
        </p:nvSpPr>
        <p:spPr>
          <a:xfrm>
            <a:off x="5300" y="721533"/>
            <a:ext cx="706800" cy="47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68065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3"/>
        <p:cNvGrpSpPr/>
        <p:nvPr/>
      </p:nvGrpSpPr>
      <p:grpSpPr>
        <a:xfrm>
          <a:off x="0" y="0"/>
          <a:ext cx="0" cy="0"/>
          <a:chOff x="0" y="0"/>
          <a:chExt cx="0" cy="0"/>
        </a:xfrm>
      </p:grpSpPr>
      <p:sp>
        <p:nvSpPr>
          <p:cNvPr id="124" name="Google Shape;124;p42"/>
          <p:cNvSpPr txBox="1">
            <a:spLocks noGrp="1"/>
          </p:cNvSpPr>
          <p:nvPr>
            <p:ph type="title"/>
          </p:nvPr>
        </p:nvSpPr>
        <p:spPr>
          <a:xfrm>
            <a:off x="1946840" y="2366523"/>
            <a:ext cx="6619800" cy="1932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7200"/>
              <a:buNone/>
              <a:defRPr sz="7500">
                <a:latin typeface="Arial Black"/>
                <a:ea typeface="Arial Black"/>
                <a:cs typeface="Arial Black"/>
                <a:sym typeface="Arial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rPr lang="es-ES"/>
              <a:t>Haga clic para modificar el estilo de título del patrón</a:t>
            </a:r>
            <a:endParaRPr/>
          </a:p>
        </p:txBody>
      </p:sp>
      <p:sp>
        <p:nvSpPr>
          <p:cNvPr id="125" name="Google Shape;125;p42"/>
          <p:cNvSpPr txBox="1">
            <a:spLocks noGrp="1"/>
          </p:cNvSpPr>
          <p:nvPr>
            <p:ph type="body" idx="1"/>
          </p:nvPr>
        </p:nvSpPr>
        <p:spPr>
          <a:xfrm>
            <a:off x="1900825" y="4141056"/>
            <a:ext cx="6619800" cy="500400"/>
          </a:xfrm>
          <a:prstGeom prst="rect">
            <a:avLst/>
          </a:prstGeom>
          <a:noFill/>
          <a:ln>
            <a:noFill/>
          </a:ln>
        </p:spPr>
        <p:txBody>
          <a:bodyPr spcFirstLastPara="1" wrap="square" lIns="91425" tIns="91425" rIns="91425" bIns="91425" anchor="t" anchorCtr="0">
            <a:noAutofit/>
          </a:bodyPr>
          <a:lstStyle>
            <a:lvl1pPr marL="457200" lvl="0" indent="-317500" algn="r">
              <a:lnSpc>
                <a:spcPct val="100000"/>
              </a:lnSpc>
              <a:spcBef>
                <a:spcPts val="0"/>
              </a:spcBef>
              <a:spcAft>
                <a:spcPts val="0"/>
              </a:spcAft>
              <a:buSzPts val="1400"/>
              <a:buChar char="●"/>
              <a:defRPr>
                <a:latin typeface="Arial"/>
                <a:ea typeface="Arial"/>
                <a:cs typeface="Arial"/>
                <a:sym typeface="Arial"/>
              </a:defRPr>
            </a:lvl1pPr>
            <a:lvl2pPr marL="914400" lvl="1" indent="-342900" algn="ctr">
              <a:lnSpc>
                <a:spcPct val="100000"/>
              </a:lnSpc>
              <a:spcBef>
                <a:spcPts val="1600"/>
              </a:spcBef>
              <a:spcAft>
                <a:spcPts val="0"/>
              </a:spcAft>
              <a:buSzPts val="1800"/>
              <a:buChar char="○"/>
              <a:defRPr sz="1800"/>
            </a:lvl2pPr>
            <a:lvl3pPr marL="1371600" lvl="2" indent="-342900" algn="ctr">
              <a:lnSpc>
                <a:spcPct val="100000"/>
              </a:lnSpc>
              <a:spcBef>
                <a:spcPts val="1600"/>
              </a:spcBef>
              <a:spcAft>
                <a:spcPts val="0"/>
              </a:spcAft>
              <a:buSzPts val="1800"/>
              <a:buChar char="■"/>
              <a:defRPr sz="1800"/>
            </a:lvl3pPr>
            <a:lvl4pPr marL="1828800" lvl="3" indent="-342900" algn="ctr">
              <a:lnSpc>
                <a:spcPct val="100000"/>
              </a:lnSpc>
              <a:spcBef>
                <a:spcPts val="1600"/>
              </a:spcBef>
              <a:spcAft>
                <a:spcPts val="0"/>
              </a:spcAft>
              <a:buSzPts val="1800"/>
              <a:buChar char="●"/>
              <a:defRPr sz="1800"/>
            </a:lvl4pPr>
            <a:lvl5pPr marL="2286000" lvl="4" indent="-342900" algn="ctr">
              <a:lnSpc>
                <a:spcPct val="100000"/>
              </a:lnSpc>
              <a:spcBef>
                <a:spcPts val="1600"/>
              </a:spcBef>
              <a:spcAft>
                <a:spcPts val="0"/>
              </a:spcAft>
              <a:buSzPts val="1800"/>
              <a:buChar char="○"/>
              <a:defRPr sz="1800"/>
            </a:lvl5pPr>
            <a:lvl6pPr marL="2743200" lvl="5" indent="-342900" algn="ctr">
              <a:lnSpc>
                <a:spcPct val="100000"/>
              </a:lnSpc>
              <a:spcBef>
                <a:spcPts val="1600"/>
              </a:spcBef>
              <a:spcAft>
                <a:spcPts val="0"/>
              </a:spcAft>
              <a:buSzPts val="1800"/>
              <a:buChar char="■"/>
              <a:defRPr sz="1800"/>
            </a:lvl6pPr>
            <a:lvl7pPr marL="3200400" lvl="6" indent="-342900" algn="ctr">
              <a:lnSpc>
                <a:spcPct val="100000"/>
              </a:lnSpc>
              <a:spcBef>
                <a:spcPts val="1600"/>
              </a:spcBef>
              <a:spcAft>
                <a:spcPts val="0"/>
              </a:spcAft>
              <a:buSzPts val="1800"/>
              <a:buChar char="●"/>
              <a:defRPr sz="1800"/>
            </a:lvl7pPr>
            <a:lvl8pPr marL="3657600" lvl="7" indent="-342900" algn="ctr">
              <a:lnSpc>
                <a:spcPct val="100000"/>
              </a:lnSpc>
              <a:spcBef>
                <a:spcPts val="1600"/>
              </a:spcBef>
              <a:spcAft>
                <a:spcPts val="0"/>
              </a:spcAft>
              <a:buSzPts val="1800"/>
              <a:buChar char="○"/>
              <a:defRPr sz="1800"/>
            </a:lvl8pPr>
            <a:lvl9pPr marL="4114800" lvl="8" indent="-342900" algn="ctr">
              <a:lnSpc>
                <a:spcPct val="100000"/>
              </a:lnSpc>
              <a:spcBef>
                <a:spcPts val="1600"/>
              </a:spcBef>
              <a:spcAft>
                <a:spcPts val="1600"/>
              </a:spcAft>
              <a:buSzPts val="1800"/>
              <a:buChar char="■"/>
              <a:defRPr sz="1800"/>
            </a:lvl9pPr>
          </a:lstStyle>
          <a:p>
            <a:pPr lvl="0"/>
            <a:r>
              <a:rPr lang="es-ES"/>
              <a:t>Haga clic para modificar los estilos de texto del patrón</a:t>
            </a:r>
          </a:p>
        </p:txBody>
      </p:sp>
      <p:sp>
        <p:nvSpPr>
          <p:cNvPr id="126" name="Google Shape;126;p42"/>
          <p:cNvSpPr/>
          <p:nvPr/>
        </p:nvSpPr>
        <p:spPr>
          <a:xfrm>
            <a:off x="4572000" y="-14133"/>
            <a:ext cx="4572000" cy="973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42"/>
          <p:cNvSpPr/>
          <p:nvPr/>
        </p:nvSpPr>
        <p:spPr>
          <a:xfrm>
            <a:off x="4572000" y="5887100"/>
            <a:ext cx="4572000" cy="973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42"/>
          <p:cNvSpPr/>
          <p:nvPr/>
        </p:nvSpPr>
        <p:spPr>
          <a:xfrm>
            <a:off x="6853800" y="6409733"/>
            <a:ext cx="2290200" cy="471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6207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29"/>
        <p:cNvGrpSpPr/>
        <p:nvPr/>
      </p:nvGrpSpPr>
      <p:grpSpPr>
        <a:xfrm>
          <a:off x="0" y="0"/>
          <a:ext cx="0" cy="0"/>
          <a:chOff x="0" y="0"/>
          <a:chExt cx="0" cy="0"/>
        </a:xfrm>
      </p:grpSpPr>
      <p:sp>
        <p:nvSpPr>
          <p:cNvPr id="130" name="Google Shape;130;p43"/>
          <p:cNvSpPr txBox="1">
            <a:spLocks noGrp="1"/>
          </p:cNvSpPr>
          <p:nvPr>
            <p:ph type="title"/>
          </p:nvPr>
        </p:nvSpPr>
        <p:spPr>
          <a:xfrm>
            <a:off x="5354250" y="711831"/>
            <a:ext cx="2999100" cy="2950800"/>
          </a:xfrm>
          <a:prstGeom prst="rect">
            <a:avLst/>
          </a:prstGeom>
          <a:noFill/>
          <a:ln>
            <a:noFill/>
          </a:ln>
        </p:spPr>
        <p:txBody>
          <a:bodyPr spcFirstLastPara="1" wrap="square" lIns="91425" tIns="91425" rIns="91425" bIns="91425" anchor="b" anchorCtr="0">
            <a:noAutofit/>
          </a:bodyPr>
          <a:lstStyle>
            <a:lvl1pPr lvl="0" algn="ctr">
              <a:lnSpc>
                <a:spcPct val="95000"/>
              </a:lnSpc>
              <a:spcBef>
                <a:spcPts val="0"/>
              </a:spcBef>
              <a:spcAft>
                <a:spcPts val="0"/>
              </a:spcAft>
              <a:buSzPts val="3000"/>
              <a:buNone/>
              <a:defRPr sz="3200">
                <a:latin typeface="Arial Black"/>
                <a:ea typeface="Arial Black"/>
                <a:cs typeface="Arial Black"/>
                <a:sym typeface="Arial Black"/>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131" name="Google Shape;131;p43"/>
          <p:cNvSpPr/>
          <p:nvPr/>
        </p:nvSpPr>
        <p:spPr>
          <a:xfrm>
            <a:off x="0" y="0"/>
            <a:ext cx="713100" cy="964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43"/>
          <p:cNvSpPr/>
          <p:nvPr/>
        </p:nvSpPr>
        <p:spPr>
          <a:xfrm>
            <a:off x="6853800" y="4928400"/>
            <a:ext cx="2290200" cy="964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36456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133"/>
        <p:cNvGrpSpPr/>
        <p:nvPr/>
      </p:nvGrpSpPr>
      <p:grpSpPr>
        <a:xfrm>
          <a:off x="0" y="0"/>
          <a:ext cx="0" cy="0"/>
          <a:chOff x="0" y="0"/>
          <a:chExt cx="0" cy="0"/>
        </a:xfrm>
      </p:grpSpPr>
      <p:sp>
        <p:nvSpPr>
          <p:cNvPr id="134" name="Google Shape;134;p44"/>
          <p:cNvSpPr/>
          <p:nvPr/>
        </p:nvSpPr>
        <p:spPr>
          <a:xfrm>
            <a:off x="1" y="959133"/>
            <a:ext cx="364385" cy="5892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44"/>
          <p:cNvSpPr/>
          <p:nvPr/>
        </p:nvSpPr>
        <p:spPr>
          <a:xfrm>
            <a:off x="8614611" y="3429000"/>
            <a:ext cx="529264" cy="3422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4"/>
          <p:cNvSpPr/>
          <p:nvPr/>
        </p:nvSpPr>
        <p:spPr>
          <a:xfrm>
            <a:off x="8430775" y="-2133"/>
            <a:ext cx="713100" cy="9612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44"/>
          <p:cNvSpPr txBox="1">
            <a:spLocks noGrp="1"/>
          </p:cNvSpPr>
          <p:nvPr>
            <p:ph type="title"/>
          </p:nvPr>
        </p:nvSpPr>
        <p:spPr>
          <a:xfrm>
            <a:off x="596975" y="873621"/>
            <a:ext cx="79500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sz="32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
        <p:nvSpPr>
          <p:cNvPr id="138" name="Google Shape;138;p44"/>
          <p:cNvSpPr/>
          <p:nvPr/>
        </p:nvSpPr>
        <p:spPr>
          <a:xfrm>
            <a:off x="7835" y="6138045"/>
            <a:ext cx="589140" cy="713088"/>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55533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9"/>
        <p:cNvGrpSpPr/>
        <p:nvPr/>
      </p:nvGrpSpPr>
      <p:grpSpPr>
        <a:xfrm>
          <a:off x="0" y="0"/>
          <a:ext cx="0" cy="0"/>
          <a:chOff x="0" y="0"/>
          <a:chExt cx="0" cy="0"/>
        </a:xfrm>
      </p:grpSpPr>
      <p:sp>
        <p:nvSpPr>
          <p:cNvPr id="140" name="Google Shape;140;p45"/>
          <p:cNvSpPr txBox="1">
            <a:spLocks noGrp="1"/>
          </p:cNvSpPr>
          <p:nvPr>
            <p:ph type="title"/>
          </p:nvPr>
        </p:nvSpPr>
        <p:spPr>
          <a:xfrm>
            <a:off x="596975" y="873621"/>
            <a:ext cx="79500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sz="33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
        <p:nvSpPr>
          <p:cNvPr id="141" name="Google Shape;141;p45"/>
          <p:cNvSpPr/>
          <p:nvPr/>
        </p:nvSpPr>
        <p:spPr>
          <a:xfrm>
            <a:off x="5575" y="6520873"/>
            <a:ext cx="9144000" cy="33096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45"/>
          <p:cNvSpPr/>
          <p:nvPr/>
        </p:nvSpPr>
        <p:spPr>
          <a:xfrm>
            <a:off x="-1352" y="-6833"/>
            <a:ext cx="707700" cy="490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45"/>
          <p:cNvSpPr/>
          <p:nvPr/>
        </p:nvSpPr>
        <p:spPr>
          <a:xfrm>
            <a:off x="8435650" y="-6833"/>
            <a:ext cx="707700" cy="88045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75243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ly Title 1">
  <p:cSld name="Only Title 1">
    <p:spTree>
      <p:nvGrpSpPr>
        <p:cNvPr id="1" name="Shape 144"/>
        <p:cNvGrpSpPr/>
        <p:nvPr/>
      </p:nvGrpSpPr>
      <p:grpSpPr>
        <a:xfrm>
          <a:off x="0" y="0"/>
          <a:ext cx="0" cy="0"/>
          <a:chOff x="0" y="0"/>
          <a:chExt cx="0" cy="0"/>
        </a:xfrm>
      </p:grpSpPr>
      <p:sp>
        <p:nvSpPr>
          <p:cNvPr id="145" name="Google Shape;145;p46"/>
          <p:cNvSpPr/>
          <p:nvPr/>
        </p:nvSpPr>
        <p:spPr>
          <a:xfrm>
            <a:off x="0" y="6369133"/>
            <a:ext cx="9144000" cy="482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46"/>
          <p:cNvSpPr txBox="1">
            <a:spLocks noGrp="1"/>
          </p:cNvSpPr>
          <p:nvPr>
            <p:ph type="title"/>
          </p:nvPr>
        </p:nvSpPr>
        <p:spPr>
          <a:xfrm>
            <a:off x="596975" y="873621"/>
            <a:ext cx="79500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sz="32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Tree>
    <p:extLst>
      <p:ext uri="{BB962C8B-B14F-4D97-AF65-F5344CB8AC3E}">
        <p14:creationId xmlns:p14="http://schemas.microsoft.com/office/powerpoint/2010/main" val="15095728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8"/>
        <p:cNvGrpSpPr/>
        <p:nvPr/>
      </p:nvGrpSpPr>
      <p:grpSpPr>
        <a:xfrm>
          <a:off x="0" y="0"/>
          <a:ext cx="0" cy="0"/>
          <a:chOff x="0" y="0"/>
          <a:chExt cx="0" cy="0"/>
        </a:xfrm>
      </p:grpSpPr>
      <p:sp>
        <p:nvSpPr>
          <p:cNvPr id="149" name="Google Shape;149;p53"/>
          <p:cNvSpPr txBox="1">
            <a:spLocks noGrp="1"/>
          </p:cNvSpPr>
          <p:nvPr>
            <p:ph type="title"/>
          </p:nvPr>
        </p:nvSpPr>
        <p:spPr>
          <a:xfrm>
            <a:off x="596975" y="873621"/>
            <a:ext cx="79500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sz="33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
        <p:nvSpPr>
          <p:cNvPr id="150" name="Google Shape;150;p53"/>
          <p:cNvSpPr/>
          <p:nvPr/>
        </p:nvSpPr>
        <p:spPr>
          <a:xfrm>
            <a:off x="2290350" y="2949600"/>
            <a:ext cx="4563600" cy="958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3"/>
          <p:cNvSpPr/>
          <p:nvPr/>
        </p:nvSpPr>
        <p:spPr>
          <a:xfrm>
            <a:off x="-8425" y="2949600"/>
            <a:ext cx="721500" cy="958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3"/>
          <p:cNvSpPr/>
          <p:nvPr/>
        </p:nvSpPr>
        <p:spPr>
          <a:xfrm>
            <a:off x="8428075" y="2949600"/>
            <a:ext cx="721500" cy="958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13813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1">
  <p:cSld name="1_Only Title 1">
    <p:spTree>
      <p:nvGrpSpPr>
        <p:cNvPr id="1" name="Shape 153"/>
        <p:cNvGrpSpPr/>
        <p:nvPr/>
      </p:nvGrpSpPr>
      <p:grpSpPr>
        <a:xfrm>
          <a:off x="0" y="0"/>
          <a:ext cx="0" cy="0"/>
          <a:chOff x="0" y="0"/>
          <a:chExt cx="0" cy="0"/>
        </a:xfrm>
      </p:grpSpPr>
      <p:sp>
        <p:nvSpPr>
          <p:cNvPr id="154" name="Google Shape;154;p54"/>
          <p:cNvSpPr/>
          <p:nvPr/>
        </p:nvSpPr>
        <p:spPr>
          <a:xfrm>
            <a:off x="0" y="6369133"/>
            <a:ext cx="9144000" cy="482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4"/>
          <p:cNvSpPr txBox="1">
            <a:spLocks noGrp="1"/>
          </p:cNvSpPr>
          <p:nvPr>
            <p:ph type="title"/>
          </p:nvPr>
        </p:nvSpPr>
        <p:spPr>
          <a:xfrm>
            <a:off x="596975" y="873621"/>
            <a:ext cx="79500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sz="32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
        <p:nvSpPr>
          <p:cNvPr id="156" name="Google Shape;156;p54"/>
          <p:cNvSpPr txBox="1"/>
          <p:nvPr/>
        </p:nvSpPr>
        <p:spPr>
          <a:xfrm>
            <a:off x="1077192" y="2068945"/>
            <a:ext cx="6989619" cy="2865168"/>
          </a:xfrm>
          <a:prstGeom prst="rect">
            <a:avLst/>
          </a:prstGeom>
          <a:noFill/>
          <a:ln>
            <a:noFill/>
          </a:ln>
        </p:spPr>
        <p:txBody>
          <a:bodyPr spcFirstLastPara="1" wrap="square" lIns="91425" tIns="45700" rIns="91425" bIns="45700" anchor="t" anchorCtr="0">
            <a:spAutoFit/>
          </a:bodyPr>
          <a:lstStyle/>
          <a:p>
            <a:pPr marL="0" marR="0" lvl="0" indent="0" algn="l" rtl="0">
              <a:lnSpc>
                <a:spcPct val="142857"/>
              </a:lnSpc>
              <a:spcBef>
                <a:spcPts val="0"/>
              </a:spcBef>
              <a:spcAft>
                <a:spcPts val="0"/>
              </a:spcAft>
              <a:buNone/>
            </a:pPr>
            <a:r>
              <a:rPr lang="en" sz="1400" b="1" i="0" u="none" strike="noStrike" cap="none">
                <a:solidFill>
                  <a:schemeClr val="dk2"/>
                </a:solidFill>
                <a:latin typeface="Arial"/>
                <a:ea typeface="Arial"/>
                <a:cs typeface="Arial"/>
                <a:sym typeface="Arial"/>
              </a:rPr>
              <a:t>Lorem Ipsum</a:t>
            </a:r>
            <a:r>
              <a:rPr lang="en" sz="1400" b="0" i="0" u="none" strike="noStrike" cap="none">
                <a:solidFill>
                  <a:schemeClr val="dk2"/>
                </a:solidFill>
                <a:latin typeface="Arial"/>
                <a:ea typeface="Arial"/>
                <a:cs typeface="Arial"/>
                <a:sym typeface="Arial"/>
              </a:rPr>
              <a:t> es simplemente el texto de relleno de las imprentas y archivos de texto. Lorem Ipsum ha sido el texto de relleno estándar de las industrias desde el año 1500, cuando un impresor (N. del T. persona que se dedica a la imprenta) desconocido usó una galería de textos y los mezcló de tal manera que logró hacer un libro de textos espécimen. No sólo sobrevivió 500 años, sino que también ingresó como texto de relleno en documentos electrónicos, quedando esencialmente igual al original. Fue popularizado en los 60s con la creación de las hojas "Letraset", las cuales contenían pasajes de Lorem Ipsum, y más recientemente con software de autoedición, como por ejemplo Aldus PageMaker, el cual incluye versiones de Lorem Ipsum.</a:t>
            </a:r>
            <a:endParaRPr sz="14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95773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31"/>
          <p:cNvSpPr/>
          <p:nvPr/>
        </p:nvSpPr>
        <p:spPr>
          <a:xfrm>
            <a:off x="4573925" y="467"/>
            <a:ext cx="45702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1"/>
          <p:cNvSpPr txBox="1">
            <a:spLocks noGrp="1"/>
          </p:cNvSpPr>
          <p:nvPr>
            <p:ph type="title"/>
          </p:nvPr>
        </p:nvSpPr>
        <p:spPr>
          <a:xfrm>
            <a:off x="4836250" y="3909200"/>
            <a:ext cx="4035300" cy="8828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4300">
                <a:solidFill>
                  <a:schemeClr val="lt1"/>
                </a:solidFill>
                <a:latin typeface="Arial Black"/>
                <a:ea typeface="Arial Black"/>
                <a:cs typeface="Arial Black"/>
                <a:sym typeface="Arial Black"/>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a:r>
              <a:rPr lang="es-ES"/>
              <a:t>Haga clic para modificar el estilo de título del patrón</a:t>
            </a:r>
            <a:endParaRPr/>
          </a:p>
        </p:txBody>
      </p:sp>
      <p:sp>
        <p:nvSpPr>
          <p:cNvPr id="21" name="Google Shape;21;p31"/>
          <p:cNvSpPr txBox="1">
            <a:spLocks noGrp="1"/>
          </p:cNvSpPr>
          <p:nvPr>
            <p:ph type="title" idx="2"/>
          </p:nvPr>
        </p:nvSpPr>
        <p:spPr>
          <a:xfrm>
            <a:off x="5277426" y="1717000"/>
            <a:ext cx="3152699" cy="263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12000">
                <a:latin typeface="Arial Black"/>
                <a:ea typeface="Arial Black"/>
                <a:cs typeface="Arial Black"/>
                <a:sym typeface="Arial Black"/>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22" name="Google Shape;22;p31"/>
          <p:cNvSpPr txBox="1">
            <a:spLocks noGrp="1"/>
          </p:cNvSpPr>
          <p:nvPr>
            <p:ph type="subTitle" idx="1"/>
          </p:nvPr>
        </p:nvSpPr>
        <p:spPr>
          <a:xfrm>
            <a:off x="5277425" y="4792000"/>
            <a:ext cx="3152700" cy="79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s-ES"/>
              <a:t>Haga clic para modificar el estilo de subtítulo del patrón</a:t>
            </a:r>
            <a:endParaRPr/>
          </a:p>
        </p:txBody>
      </p:sp>
      <p:sp>
        <p:nvSpPr>
          <p:cNvPr id="23" name="Google Shape;23;p31"/>
          <p:cNvSpPr/>
          <p:nvPr/>
        </p:nvSpPr>
        <p:spPr>
          <a:xfrm>
            <a:off x="-10850" y="-6833"/>
            <a:ext cx="724200" cy="966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1"/>
          <p:cNvSpPr/>
          <p:nvPr/>
        </p:nvSpPr>
        <p:spPr>
          <a:xfrm>
            <a:off x="6853800" y="6369133"/>
            <a:ext cx="2300400" cy="484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1"/>
          <p:cNvSpPr/>
          <p:nvPr/>
        </p:nvSpPr>
        <p:spPr>
          <a:xfrm>
            <a:off x="-10850" y="6369133"/>
            <a:ext cx="724200" cy="484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 name="Google Shape;26;p31"/>
          <p:cNvPicPr preferRelativeResize="0"/>
          <p:nvPr/>
        </p:nvPicPr>
        <p:blipFill rotWithShape="1">
          <a:blip r:embed="rId2">
            <a:alphaModFix/>
          </a:blip>
          <a:srcRect/>
          <a:stretch/>
        </p:blipFill>
        <p:spPr>
          <a:xfrm>
            <a:off x="6417178" y="554830"/>
            <a:ext cx="873244" cy="597687"/>
          </a:xfrm>
          <a:prstGeom prst="rect">
            <a:avLst/>
          </a:prstGeom>
          <a:noFill/>
          <a:ln>
            <a:noFill/>
          </a:ln>
        </p:spPr>
      </p:pic>
    </p:spTree>
    <p:extLst>
      <p:ext uri="{BB962C8B-B14F-4D97-AF65-F5344CB8AC3E}">
        <p14:creationId xmlns:p14="http://schemas.microsoft.com/office/powerpoint/2010/main" val="8036773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p:cSld name="1_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1783435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p:cSld name="1_Blank slide">
    <p:spTree>
      <p:nvGrpSpPr>
        <p:cNvPr id="1" name="Shape 158"/>
        <p:cNvGrpSpPr/>
        <p:nvPr/>
      </p:nvGrpSpPr>
      <p:grpSpPr>
        <a:xfrm>
          <a:off x="0" y="0"/>
          <a:ext cx="0" cy="0"/>
          <a:chOff x="0" y="0"/>
          <a:chExt cx="0" cy="0"/>
        </a:xfrm>
      </p:grpSpPr>
    </p:spTree>
    <p:extLst>
      <p:ext uri="{BB962C8B-B14F-4D97-AF65-F5344CB8AC3E}">
        <p14:creationId xmlns:p14="http://schemas.microsoft.com/office/powerpoint/2010/main" val="2282079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p:cSld name="1_Blank slide">
    <p:spTree>
      <p:nvGrpSpPr>
        <p:cNvPr id="1" name="Shape 159"/>
        <p:cNvGrpSpPr/>
        <p:nvPr/>
      </p:nvGrpSpPr>
      <p:grpSpPr>
        <a:xfrm>
          <a:off x="0" y="0"/>
          <a:ext cx="0" cy="0"/>
          <a:chOff x="0" y="0"/>
          <a:chExt cx="0" cy="0"/>
        </a:xfrm>
      </p:grpSpPr>
    </p:spTree>
    <p:extLst>
      <p:ext uri="{BB962C8B-B14F-4D97-AF65-F5344CB8AC3E}">
        <p14:creationId xmlns:p14="http://schemas.microsoft.com/office/powerpoint/2010/main" val="14434273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Rectangle 8">
            <a:extLst>
              <a:ext uri="{FF2B5EF4-FFF2-40B4-BE49-F238E27FC236}">
                <a16:creationId xmlns:a16="http://schemas.microsoft.com/office/drawing/2014/main" id="{8CCCC463-CAAA-F486-1344-66C9497CC16E}"/>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9">
            <a:extLst>
              <a:ext uri="{FF2B5EF4-FFF2-40B4-BE49-F238E27FC236}">
                <a16:creationId xmlns:a16="http://schemas.microsoft.com/office/drawing/2014/main" id="{0ACB366D-EE43-1F1F-0C5C-58F23B554DF9}"/>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10">
            <a:extLst>
              <a:ext uri="{FF2B5EF4-FFF2-40B4-BE49-F238E27FC236}">
                <a16:creationId xmlns:a16="http://schemas.microsoft.com/office/drawing/2014/main" id="{536C3BF0-8E1C-DE68-5DF4-311906F12687}"/>
              </a:ext>
            </a:extLst>
          </p:cNvPr>
          <p:cNvSpPr>
            <a:spLocks noGrp="1" noChangeArrowheads="1"/>
          </p:cNvSpPr>
          <p:nvPr>
            <p:ph type="sldNum" sz="quarter" idx="12"/>
          </p:nvPr>
        </p:nvSpPr>
        <p:spPr>
          <a:ln/>
        </p:spPr>
        <p:txBody>
          <a:bodyPr/>
          <a:lstStyle>
            <a:lvl1pPr>
              <a:defRPr/>
            </a:lvl1pPr>
          </a:lstStyle>
          <a:p>
            <a:fld id="{8400C426-B9B5-4268-8927-46A874408730}" type="slidenum">
              <a:rPr lang="es-ES" altLang="en-US"/>
              <a:pPr/>
              <a:t>‹Nº›</a:t>
            </a:fld>
            <a:endParaRPr lang="es-ES" altLang="en-US"/>
          </a:p>
        </p:txBody>
      </p:sp>
    </p:spTree>
    <p:extLst>
      <p:ext uri="{BB962C8B-B14F-4D97-AF65-F5344CB8AC3E}">
        <p14:creationId xmlns:p14="http://schemas.microsoft.com/office/powerpoint/2010/main" val="1457692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3"/>
        <p:cNvGrpSpPr/>
        <p:nvPr/>
      </p:nvGrpSpPr>
      <p:grpSpPr>
        <a:xfrm>
          <a:off x="0" y="0"/>
          <a:ext cx="0" cy="0"/>
          <a:chOff x="0" y="0"/>
          <a:chExt cx="0" cy="0"/>
        </a:xfrm>
      </p:grpSpPr>
    </p:spTree>
    <p:extLst>
      <p:ext uri="{BB962C8B-B14F-4D97-AF65-F5344CB8AC3E}">
        <p14:creationId xmlns:p14="http://schemas.microsoft.com/office/powerpoint/2010/main" val="202040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preserve="1">
  <p:cSld name="1_Blank slide">
    <p:spTree>
      <p:nvGrpSpPr>
        <p:cNvPr id="1" name="Shape 164"/>
        <p:cNvGrpSpPr/>
        <p:nvPr/>
      </p:nvGrpSpPr>
      <p:grpSpPr>
        <a:xfrm>
          <a:off x="0" y="0"/>
          <a:ext cx="0" cy="0"/>
          <a:chOff x="0" y="0"/>
          <a:chExt cx="0" cy="0"/>
        </a:xfrm>
      </p:grpSpPr>
    </p:spTree>
    <p:extLst>
      <p:ext uri="{BB962C8B-B14F-4D97-AF65-F5344CB8AC3E}">
        <p14:creationId xmlns:p14="http://schemas.microsoft.com/office/powerpoint/2010/main" val="11283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7"/>
        <p:cNvGrpSpPr/>
        <p:nvPr/>
      </p:nvGrpSpPr>
      <p:grpSpPr>
        <a:xfrm>
          <a:off x="0" y="0"/>
          <a:ext cx="0" cy="0"/>
          <a:chOff x="0" y="0"/>
          <a:chExt cx="0" cy="0"/>
        </a:xfrm>
      </p:grpSpPr>
      <p:sp>
        <p:nvSpPr>
          <p:cNvPr id="28" name="Google Shape;28;p32"/>
          <p:cNvSpPr/>
          <p:nvPr/>
        </p:nvSpPr>
        <p:spPr>
          <a:xfrm>
            <a:off x="0" y="2342033"/>
            <a:ext cx="9144000" cy="4494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2"/>
          <p:cNvSpPr txBox="1">
            <a:spLocks noGrp="1"/>
          </p:cNvSpPr>
          <p:nvPr>
            <p:ph type="title"/>
          </p:nvPr>
        </p:nvSpPr>
        <p:spPr>
          <a:xfrm>
            <a:off x="661250" y="3431365"/>
            <a:ext cx="2400600" cy="59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r>
              <a:rPr lang="es-ES"/>
              <a:t>Haga clic para modificar el estilo de título del patrón</a:t>
            </a:r>
            <a:endParaRPr/>
          </a:p>
        </p:txBody>
      </p:sp>
      <p:sp>
        <p:nvSpPr>
          <p:cNvPr id="30" name="Google Shape;30;p32"/>
          <p:cNvSpPr txBox="1">
            <a:spLocks noGrp="1"/>
          </p:cNvSpPr>
          <p:nvPr>
            <p:ph type="subTitle" idx="1"/>
          </p:nvPr>
        </p:nvSpPr>
        <p:spPr>
          <a:xfrm>
            <a:off x="661250" y="3863957"/>
            <a:ext cx="24006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31" name="Google Shape;31;p32"/>
          <p:cNvSpPr txBox="1">
            <a:spLocks noGrp="1"/>
          </p:cNvSpPr>
          <p:nvPr>
            <p:ph type="title" idx="2"/>
          </p:nvPr>
        </p:nvSpPr>
        <p:spPr>
          <a:xfrm>
            <a:off x="970850" y="2985832"/>
            <a:ext cx="1781400" cy="50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2800">
                <a:solidFill>
                  <a:schemeClr val="accent6"/>
                </a:solidFill>
                <a:latin typeface="Arial Black"/>
                <a:ea typeface="Arial Black"/>
                <a:cs typeface="Arial Black"/>
                <a:sym typeface="Arial Black"/>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r>
              <a:rPr lang="es-ES"/>
              <a:t>Haga clic para modificar el estilo de título del patrón</a:t>
            </a:r>
            <a:endParaRPr/>
          </a:p>
        </p:txBody>
      </p:sp>
      <p:sp>
        <p:nvSpPr>
          <p:cNvPr id="32" name="Google Shape;32;p32"/>
          <p:cNvSpPr txBox="1">
            <a:spLocks noGrp="1"/>
          </p:cNvSpPr>
          <p:nvPr>
            <p:ph type="title" idx="3"/>
          </p:nvPr>
        </p:nvSpPr>
        <p:spPr>
          <a:xfrm>
            <a:off x="3371700" y="3431365"/>
            <a:ext cx="2400600" cy="59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r>
              <a:rPr lang="es-ES"/>
              <a:t>Haga clic para modificar el estilo de título del patrón</a:t>
            </a:r>
            <a:endParaRPr/>
          </a:p>
        </p:txBody>
      </p:sp>
      <p:sp>
        <p:nvSpPr>
          <p:cNvPr id="33" name="Google Shape;33;p32"/>
          <p:cNvSpPr txBox="1">
            <a:spLocks noGrp="1"/>
          </p:cNvSpPr>
          <p:nvPr>
            <p:ph type="subTitle" idx="4"/>
          </p:nvPr>
        </p:nvSpPr>
        <p:spPr>
          <a:xfrm>
            <a:off x="3371700" y="3863957"/>
            <a:ext cx="24006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34" name="Google Shape;34;p32"/>
          <p:cNvSpPr txBox="1">
            <a:spLocks noGrp="1"/>
          </p:cNvSpPr>
          <p:nvPr>
            <p:ph type="title" idx="5"/>
          </p:nvPr>
        </p:nvSpPr>
        <p:spPr>
          <a:xfrm>
            <a:off x="3681300" y="2985832"/>
            <a:ext cx="1781400" cy="50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2800">
                <a:solidFill>
                  <a:schemeClr val="accent6"/>
                </a:solidFill>
                <a:latin typeface="Arial Black"/>
                <a:ea typeface="Arial Black"/>
                <a:cs typeface="Arial Black"/>
                <a:sym typeface="Arial Black"/>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r>
              <a:rPr lang="es-ES"/>
              <a:t>Haga clic para modificar el estilo de título del patrón</a:t>
            </a:r>
            <a:endParaRPr/>
          </a:p>
        </p:txBody>
      </p:sp>
      <p:sp>
        <p:nvSpPr>
          <p:cNvPr id="35" name="Google Shape;35;p32"/>
          <p:cNvSpPr txBox="1">
            <a:spLocks noGrp="1"/>
          </p:cNvSpPr>
          <p:nvPr>
            <p:ph type="title" idx="6"/>
          </p:nvPr>
        </p:nvSpPr>
        <p:spPr>
          <a:xfrm>
            <a:off x="6082150" y="3431365"/>
            <a:ext cx="2400600" cy="59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r>
              <a:rPr lang="es-ES"/>
              <a:t>Haga clic para modificar el estilo de título del patrón</a:t>
            </a:r>
            <a:endParaRPr/>
          </a:p>
        </p:txBody>
      </p:sp>
      <p:sp>
        <p:nvSpPr>
          <p:cNvPr id="36" name="Google Shape;36;p32"/>
          <p:cNvSpPr txBox="1">
            <a:spLocks noGrp="1"/>
          </p:cNvSpPr>
          <p:nvPr>
            <p:ph type="subTitle" idx="7"/>
          </p:nvPr>
        </p:nvSpPr>
        <p:spPr>
          <a:xfrm>
            <a:off x="6082150" y="3863957"/>
            <a:ext cx="24006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37" name="Google Shape;37;p32"/>
          <p:cNvSpPr txBox="1">
            <a:spLocks noGrp="1"/>
          </p:cNvSpPr>
          <p:nvPr>
            <p:ph type="title" idx="8"/>
          </p:nvPr>
        </p:nvSpPr>
        <p:spPr>
          <a:xfrm>
            <a:off x="6391750" y="2985832"/>
            <a:ext cx="1781400" cy="50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2800">
                <a:solidFill>
                  <a:schemeClr val="accent6"/>
                </a:solidFill>
                <a:latin typeface="Arial Black"/>
                <a:ea typeface="Arial Black"/>
                <a:cs typeface="Arial Black"/>
                <a:sym typeface="Arial Black"/>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r>
              <a:rPr lang="es-ES"/>
              <a:t>Haga clic para modificar el estilo de título del patrón</a:t>
            </a:r>
            <a:endParaRPr/>
          </a:p>
        </p:txBody>
      </p:sp>
      <p:sp>
        <p:nvSpPr>
          <p:cNvPr id="38" name="Google Shape;38;p32"/>
          <p:cNvSpPr txBox="1">
            <a:spLocks noGrp="1"/>
          </p:cNvSpPr>
          <p:nvPr>
            <p:ph type="title" idx="9"/>
          </p:nvPr>
        </p:nvSpPr>
        <p:spPr>
          <a:xfrm>
            <a:off x="661250" y="5115949"/>
            <a:ext cx="2400600" cy="59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r>
              <a:rPr lang="es-ES"/>
              <a:t>Haga clic para modificar el estilo de título del patrón</a:t>
            </a:r>
            <a:endParaRPr/>
          </a:p>
        </p:txBody>
      </p:sp>
      <p:sp>
        <p:nvSpPr>
          <p:cNvPr id="39" name="Google Shape;39;p32"/>
          <p:cNvSpPr txBox="1">
            <a:spLocks noGrp="1"/>
          </p:cNvSpPr>
          <p:nvPr>
            <p:ph type="subTitle" idx="13"/>
          </p:nvPr>
        </p:nvSpPr>
        <p:spPr>
          <a:xfrm>
            <a:off x="661250" y="5548552"/>
            <a:ext cx="24006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40" name="Google Shape;40;p32"/>
          <p:cNvSpPr txBox="1">
            <a:spLocks noGrp="1"/>
          </p:cNvSpPr>
          <p:nvPr>
            <p:ph type="title" idx="14"/>
          </p:nvPr>
        </p:nvSpPr>
        <p:spPr>
          <a:xfrm>
            <a:off x="970850" y="4670416"/>
            <a:ext cx="1781400" cy="50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2800">
                <a:solidFill>
                  <a:schemeClr val="accent6"/>
                </a:solidFill>
                <a:latin typeface="Arial Black"/>
                <a:ea typeface="Arial Black"/>
                <a:cs typeface="Arial Black"/>
                <a:sym typeface="Arial Black"/>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r>
              <a:rPr lang="es-ES"/>
              <a:t>Haga clic para modificar el estilo de título del patrón</a:t>
            </a:r>
            <a:endParaRPr/>
          </a:p>
        </p:txBody>
      </p:sp>
      <p:sp>
        <p:nvSpPr>
          <p:cNvPr id="41" name="Google Shape;41;p32"/>
          <p:cNvSpPr txBox="1">
            <a:spLocks noGrp="1"/>
          </p:cNvSpPr>
          <p:nvPr>
            <p:ph type="title" idx="15"/>
          </p:nvPr>
        </p:nvSpPr>
        <p:spPr>
          <a:xfrm>
            <a:off x="3371700" y="5115949"/>
            <a:ext cx="2400600" cy="59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r>
              <a:rPr lang="es-ES"/>
              <a:t>Haga clic para modificar el estilo de título del patrón</a:t>
            </a:r>
            <a:endParaRPr/>
          </a:p>
        </p:txBody>
      </p:sp>
      <p:sp>
        <p:nvSpPr>
          <p:cNvPr id="42" name="Google Shape;42;p32"/>
          <p:cNvSpPr txBox="1">
            <a:spLocks noGrp="1"/>
          </p:cNvSpPr>
          <p:nvPr>
            <p:ph type="subTitle" idx="16"/>
          </p:nvPr>
        </p:nvSpPr>
        <p:spPr>
          <a:xfrm>
            <a:off x="3371700" y="5548552"/>
            <a:ext cx="24006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43" name="Google Shape;43;p32"/>
          <p:cNvSpPr txBox="1">
            <a:spLocks noGrp="1"/>
          </p:cNvSpPr>
          <p:nvPr>
            <p:ph type="title" idx="17"/>
          </p:nvPr>
        </p:nvSpPr>
        <p:spPr>
          <a:xfrm>
            <a:off x="3681300" y="4670416"/>
            <a:ext cx="1781400" cy="50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2800">
                <a:solidFill>
                  <a:schemeClr val="accent6"/>
                </a:solidFill>
                <a:latin typeface="Arial Black"/>
                <a:ea typeface="Arial Black"/>
                <a:cs typeface="Arial Black"/>
                <a:sym typeface="Arial Black"/>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r>
              <a:rPr lang="es-ES"/>
              <a:t>Haga clic para modificar el estilo de título del patrón</a:t>
            </a:r>
            <a:endParaRPr/>
          </a:p>
        </p:txBody>
      </p:sp>
      <p:sp>
        <p:nvSpPr>
          <p:cNvPr id="44" name="Google Shape;44;p32"/>
          <p:cNvSpPr txBox="1">
            <a:spLocks noGrp="1"/>
          </p:cNvSpPr>
          <p:nvPr>
            <p:ph type="title" idx="18"/>
          </p:nvPr>
        </p:nvSpPr>
        <p:spPr>
          <a:xfrm>
            <a:off x="6082150" y="5115949"/>
            <a:ext cx="2400600" cy="59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r>
              <a:rPr lang="es-ES"/>
              <a:t>Haga clic para modificar el estilo de título del patrón</a:t>
            </a:r>
            <a:endParaRPr/>
          </a:p>
        </p:txBody>
      </p:sp>
      <p:sp>
        <p:nvSpPr>
          <p:cNvPr id="45" name="Google Shape;45;p32"/>
          <p:cNvSpPr txBox="1">
            <a:spLocks noGrp="1"/>
          </p:cNvSpPr>
          <p:nvPr>
            <p:ph type="subTitle" idx="19"/>
          </p:nvPr>
        </p:nvSpPr>
        <p:spPr>
          <a:xfrm>
            <a:off x="6082150" y="5548552"/>
            <a:ext cx="24006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46" name="Google Shape;46;p32"/>
          <p:cNvSpPr txBox="1">
            <a:spLocks noGrp="1"/>
          </p:cNvSpPr>
          <p:nvPr>
            <p:ph type="title" idx="20"/>
          </p:nvPr>
        </p:nvSpPr>
        <p:spPr>
          <a:xfrm>
            <a:off x="6391750" y="4670416"/>
            <a:ext cx="1781400" cy="50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2800">
                <a:solidFill>
                  <a:schemeClr val="accent6"/>
                </a:solidFill>
                <a:latin typeface="Arial Black"/>
                <a:ea typeface="Arial Black"/>
                <a:cs typeface="Arial Black"/>
                <a:sym typeface="Arial Black"/>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r>
              <a:rPr lang="es-ES"/>
              <a:t>Haga clic para modificar el estilo de título del patrón</a:t>
            </a:r>
            <a:endParaRPr/>
          </a:p>
        </p:txBody>
      </p:sp>
      <p:sp>
        <p:nvSpPr>
          <p:cNvPr id="47" name="Google Shape;47;p32"/>
          <p:cNvSpPr txBox="1">
            <a:spLocks noGrp="1"/>
          </p:cNvSpPr>
          <p:nvPr>
            <p:ph type="title" idx="21"/>
          </p:nvPr>
        </p:nvSpPr>
        <p:spPr>
          <a:xfrm>
            <a:off x="596975" y="873621"/>
            <a:ext cx="79500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sz="33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
        <p:nvSpPr>
          <p:cNvPr id="48" name="Google Shape;48;p32"/>
          <p:cNvSpPr/>
          <p:nvPr/>
        </p:nvSpPr>
        <p:spPr>
          <a:xfrm>
            <a:off x="8784650" y="0"/>
            <a:ext cx="359100" cy="475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2"/>
          <p:cNvSpPr/>
          <p:nvPr/>
        </p:nvSpPr>
        <p:spPr>
          <a:xfrm>
            <a:off x="0" y="2138133"/>
            <a:ext cx="713100" cy="47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7423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0"/>
        <p:cNvGrpSpPr/>
        <p:nvPr/>
      </p:nvGrpSpPr>
      <p:grpSpPr>
        <a:xfrm>
          <a:off x="0" y="0"/>
          <a:ext cx="0" cy="0"/>
          <a:chOff x="0" y="0"/>
          <a:chExt cx="0" cy="0"/>
        </a:xfrm>
      </p:grpSpPr>
      <p:sp>
        <p:nvSpPr>
          <p:cNvPr id="51" name="Google Shape;51;p33"/>
          <p:cNvSpPr txBox="1">
            <a:spLocks noGrp="1"/>
          </p:cNvSpPr>
          <p:nvPr>
            <p:ph type="body" idx="1"/>
          </p:nvPr>
        </p:nvSpPr>
        <p:spPr>
          <a:xfrm>
            <a:off x="611275" y="1897373"/>
            <a:ext cx="7921500" cy="4215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2"/>
              </a:buClr>
              <a:buSzPts val="1400"/>
              <a:buFont typeface="Lato"/>
              <a:buChar char="●"/>
              <a:defRPr sz="1100">
                <a:latin typeface="Arial"/>
                <a:ea typeface="Arial"/>
                <a:cs typeface="Arial"/>
                <a:sym typeface="Arial"/>
              </a:defRPr>
            </a:lvl1pPr>
            <a:lvl2pPr marL="914400" lvl="1" indent="-317500" algn="l">
              <a:lnSpc>
                <a:spcPct val="100000"/>
              </a:lnSpc>
              <a:spcBef>
                <a:spcPts val="1600"/>
              </a:spcBef>
              <a:spcAft>
                <a:spcPts val="0"/>
              </a:spcAft>
              <a:buClr>
                <a:srgbClr val="555555"/>
              </a:buClr>
              <a:buSzPts val="1400"/>
              <a:buFont typeface="Lato"/>
              <a:buChar char="○"/>
              <a:defRPr sz="1200"/>
            </a:lvl2pPr>
            <a:lvl3pPr marL="1371600" lvl="2" indent="-317500" algn="l">
              <a:lnSpc>
                <a:spcPct val="100000"/>
              </a:lnSpc>
              <a:spcBef>
                <a:spcPts val="1600"/>
              </a:spcBef>
              <a:spcAft>
                <a:spcPts val="0"/>
              </a:spcAft>
              <a:buClr>
                <a:srgbClr val="555555"/>
              </a:buClr>
              <a:buSzPts val="1400"/>
              <a:buFont typeface="Lato"/>
              <a:buChar char="■"/>
              <a:defRPr sz="1200"/>
            </a:lvl3pPr>
            <a:lvl4pPr marL="1828800" lvl="3" indent="-317500" algn="l">
              <a:lnSpc>
                <a:spcPct val="100000"/>
              </a:lnSpc>
              <a:spcBef>
                <a:spcPts val="1600"/>
              </a:spcBef>
              <a:spcAft>
                <a:spcPts val="0"/>
              </a:spcAft>
              <a:buClr>
                <a:srgbClr val="555555"/>
              </a:buClr>
              <a:buSzPts val="1400"/>
              <a:buFont typeface="Lato"/>
              <a:buChar char="●"/>
              <a:defRPr sz="1200"/>
            </a:lvl4pPr>
            <a:lvl5pPr marL="2286000" lvl="4" indent="-317500" algn="l">
              <a:lnSpc>
                <a:spcPct val="100000"/>
              </a:lnSpc>
              <a:spcBef>
                <a:spcPts val="1600"/>
              </a:spcBef>
              <a:spcAft>
                <a:spcPts val="0"/>
              </a:spcAft>
              <a:buClr>
                <a:srgbClr val="555555"/>
              </a:buClr>
              <a:buSzPts val="1400"/>
              <a:buFont typeface="Lato"/>
              <a:buChar char="○"/>
              <a:defRPr sz="1200"/>
            </a:lvl5pPr>
            <a:lvl6pPr marL="2743200" lvl="5" indent="-317500" algn="l">
              <a:lnSpc>
                <a:spcPct val="100000"/>
              </a:lnSpc>
              <a:spcBef>
                <a:spcPts val="1600"/>
              </a:spcBef>
              <a:spcAft>
                <a:spcPts val="0"/>
              </a:spcAft>
              <a:buClr>
                <a:srgbClr val="555555"/>
              </a:buClr>
              <a:buSzPts val="1400"/>
              <a:buFont typeface="Lato"/>
              <a:buChar char="■"/>
              <a:defRPr sz="1200"/>
            </a:lvl6pPr>
            <a:lvl7pPr marL="3200400" lvl="6" indent="-317500" algn="l">
              <a:lnSpc>
                <a:spcPct val="100000"/>
              </a:lnSpc>
              <a:spcBef>
                <a:spcPts val="1600"/>
              </a:spcBef>
              <a:spcAft>
                <a:spcPts val="0"/>
              </a:spcAft>
              <a:buClr>
                <a:srgbClr val="555555"/>
              </a:buClr>
              <a:buSzPts val="1400"/>
              <a:buFont typeface="Lato"/>
              <a:buChar char="●"/>
              <a:defRPr sz="1200"/>
            </a:lvl7pPr>
            <a:lvl8pPr marL="3657600" lvl="7" indent="-317500" algn="l">
              <a:lnSpc>
                <a:spcPct val="100000"/>
              </a:lnSpc>
              <a:spcBef>
                <a:spcPts val="1600"/>
              </a:spcBef>
              <a:spcAft>
                <a:spcPts val="0"/>
              </a:spcAft>
              <a:buClr>
                <a:srgbClr val="555555"/>
              </a:buClr>
              <a:buSzPts val="1400"/>
              <a:buFont typeface="Lato"/>
              <a:buChar char="○"/>
              <a:defRPr sz="1200"/>
            </a:lvl8pPr>
            <a:lvl9pPr marL="4114800" lvl="8" indent="-317500" algn="l">
              <a:lnSpc>
                <a:spcPct val="100000"/>
              </a:lnSpc>
              <a:spcBef>
                <a:spcPts val="1600"/>
              </a:spcBef>
              <a:spcAft>
                <a:spcPts val="1600"/>
              </a:spcAft>
              <a:buClr>
                <a:srgbClr val="555555"/>
              </a:buClr>
              <a:buSzPts val="1400"/>
              <a:buFont typeface="Lato"/>
              <a:buChar char="■"/>
              <a:defRPr sz="1200"/>
            </a:lvl9pPr>
          </a:lstStyle>
          <a:p>
            <a:pPr lvl="0"/>
            <a:r>
              <a:rPr lang="es-ES"/>
              <a:t>Haga clic para modificar los estilos de texto del patrón</a:t>
            </a:r>
          </a:p>
        </p:txBody>
      </p:sp>
      <p:sp>
        <p:nvSpPr>
          <p:cNvPr id="52" name="Google Shape;52;p33"/>
          <p:cNvSpPr/>
          <p:nvPr/>
        </p:nvSpPr>
        <p:spPr>
          <a:xfrm>
            <a:off x="-1" y="2"/>
            <a:ext cx="886691" cy="576461"/>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3"/>
          <p:cNvSpPr/>
          <p:nvPr/>
        </p:nvSpPr>
        <p:spPr>
          <a:xfrm>
            <a:off x="0" y="6409733"/>
            <a:ext cx="9144000" cy="471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3"/>
          <p:cNvSpPr txBox="1">
            <a:spLocks noGrp="1"/>
          </p:cNvSpPr>
          <p:nvPr>
            <p:ph type="title"/>
          </p:nvPr>
        </p:nvSpPr>
        <p:spPr>
          <a:xfrm>
            <a:off x="596975" y="873621"/>
            <a:ext cx="79500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sz="33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
        <p:nvSpPr>
          <p:cNvPr id="55" name="Google Shape;55;p33"/>
          <p:cNvSpPr/>
          <p:nvPr/>
        </p:nvSpPr>
        <p:spPr>
          <a:xfrm>
            <a:off x="8532775" y="959133"/>
            <a:ext cx="611225" cy="964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3144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Four Columns ">
  <p:cSld name="Title + Four Columns ">
    <p:spTree>
      <p:nvGrpSpPr>
        <p:cNvPr id="1" name="Shape 56"/>
        <p:cNvGrpSpPr/>
        <p:nvPr/>
      </p:nvGrpSpPr>
      <p:grpSpPr>
        <a:xfrm>
          <a:off x="0" y="0"/>
          <a:ext cx="0" cy="0"/>
          <a:chOff x="0" y="0"/>
          <a:chExt cx="0" cy="0"/>
        </a:xfrm>
      </p:grpSpPr>
      <p:sp>
        <p:nvSpPr>
          <p:cNvPr id="57" name="Google Shape;57;p34"/>
          <p:cNvSpPr txBox="1">
            <a:spLocks noGrp="1"/>
          </p:cNvSpPr>
          <p:nvPr>
            <p:ph type="title"/>
          </p:nvPr>
        </p:nvSpPr>
        <p:spPr>
          <a:xfrm>
            <a:off x="923550" y="2805417"/>
            <a:ext cx="2190900" cy="596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1800">
                <a:solidFill>
                  <a:schemeClr val="dk2"/>
                </a:solidFill>
                <a:latin typeface="Arial Black"/>
                <a:ea typeface="Arial Black"/>
                <a:cs typeface="Arial Black"/>
                <a:sym typeface="Arial Blac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s-ES"/>
              <a:t>Haga clic para modificar el estilo de título del patrón</a:t>
            </a:r>
            <a:endParaRPr/>
          </a:p>
        </p:txBody>
      </p:sp>
      <p:sp>
        <p:nvSpPr>
          <p:cNvPr id="58" name="Google Shape;58;p34"/>
          <p:cNvSpPr txBox="1">
            <a:spLocks noGrp="1"/>
          </p:cNvSpPr>
          <p:nvPr>
            <p:ph type="subTitle" idx="1"/>
          </p:nvPr>
        </p:nvSpPr>
        <p:spPr>
          <a:xfrm>
            <a:off x="923550" y="3300181"/>
            <a:ext cx="2190900" cy="75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59" name="Google Shape;59;p34"/>
          <p:cNvSpPr txBox="1">
            <a:spLocks noGrp="1"/>
          </p:cNvSpPr>
          <p:nvPr>
            <p:ph type="title" idx="2"/>
          </p:nvPr>
        </p:nvSpPr>
        <p:spPr>
          <a:xfrm>
            <a:off x="923550" y="4675121"/>
            <a:ext cx="2190900" cy="596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1800">
                <a:solidFill>
                  <a:schemeClr val="dk2"/>
                </a:solidFill>
                <a:latin typeface="Arial Black"/>
                <a:ea typeface="Arial Black"/>
                <a:cs typeface="Arial Black"/>
                <a:sym typeface="Arial Blac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s-ES"/>
              <a:t>Haga clic para modificar el estilo de título del patrón</a:t>
            </a:r>
            <a:endParaRPr/>
          </a:p>
        </p:txBody>
      </p:sp>
      <p:sp>
        <p:nvSpPr>
          <p:cNvPr id="60" name="Google Shape;60;p34"/>
          <p:cNvSpPr txBox="1">
            <a:spLocks noGrp="1"/>
          </p:cNvSpPr>
          <p:nvPr>
            <p:ph type="subTitle" idx="3"/>
          </p:nvPr>
        </p:nvSpPr>
        <p:spPr>
          <a:xfrm>
            <a:off x="923550" y="5169884"/>
            <a:ext cx="2190900" cy="75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61" name="Google Shape;61;p34"/>
          <p:cNvSpPr txBox="1">
            <a:spLocks noGrp="1"/>
          </p:cNvSpPr>
          <p:nvPr>
            <p:ph type="title" idx="4"/>
          </p:nvPr>
        </p:nvSpPr>
        <p:spPr>
          <a:xfrm>
            <a:off x="6029625" y="2805417"/>
            <a:ext cx="2190900" cy="59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solidFill>
                  <a:schemeClr val="dk2"/>
                </a:solidFill>
                <a:latin typeface="Arial Black"/>
                <a:ea typeface="Arial Black"/>
                <a:cs typeface="Arial Black"/>
                <a:sym typeface="Arial Blac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s-ES"/>
              <a:t>Haga clic para modificar el estilo de título del patrón</a:t>
            </a:r>
            <a:endParaRPr/>
          </a:p>
        </p:txBody>
      </p:sp>
      <p:sp>
        <p:nvSpPr>
          <p:cNvPr id="62" name="Google Shape;62;p34"/>
          <p:cNvSpPr txBox="1">
            <a:spLocks noGrp="1"/>
          </p:cNvSpPr>
          <p:nvPr>
            <p:ph type="subTitle" idx="5"/>
          </p:nvPr>
        </p:nvSpPr>
        <p:spPr>
          <a:xfrm>
            <a:off x="6029625" y="3300183"/>
            <a:ext cx="2190900" cy="75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63" name="Google Shape;63;p34"/>
          <p:cNvSpPr txBox="1">
            <a:spLocks noGrp="1"/>
          </p:cNvSpPr>
          <p:nvPr>
            <p:ph type="title" idx="6"/>
          </p:nvPr>
        </p:nvSpPr>
        <p:spPr>
          <a:xfrm>
            <a:off x="6029625" y="4675124"/>
            <a:ext cx="2190900" cy="59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solidFill>
                  <a:schemeClr val="dk2"/>
                </a:solidFill>
                <a:latin typeface="Arial Black"/>
                <a:ea typeface="Arial Black"/>
                <a:cs typeface="Arial Black"/>
                <a:sym typeface="Arial Blac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s-ES"/>
              <a:t>Haga clic para modificar el estilo de título del patrón</a:t>
            </a:r>
            <a:endParaRPr/>
          </a:p>
        </p:txBody>
      </p:sp>
      <p:sp>
        <p:nvSpPr>
          <p:cNvPr id="64" name="Google Shape;64;p34"/>
          <p:cNvSpPr txBox="1">
            <a:spLocks noGrp="1"/>
          </p:cNvSpPr>
          <p:nvPr>
            <p:ph type="subTitle" idx="7"/>
          </p:nvPr>
        </p:nvSpPr>
        <p:spPr>
          <a:xfrm>
            <a:off x="6029625" y="5169885"/>
            <a:ext cx="2190900" cy="75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65" name="Google Shape;65;p34"/>
          <p:cNvSpPr txBox="1">
            <a:spLocks noGrp="1"/>
          </p:cNvSpPr>
          <p:nvPr>
            <p:ph type="title" idx="8"/>
          </p:nvPr>
        </p:nvSpPr>
        <p:spPr>
          <a:xfrm>
            <a:off x="596975" y="873621"/>
            <a:ext cx="79500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sz="33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
        <p:nvSpPr>
          <p:cNvPr id="66" name="Google Shape;66;p34"/>
          <p:cNvSpPr/>
          <p:nvPr/>
        </p:nvSpPr>
        <p:spPr>
          <a:xfrm>
            <a:off x="5575" y="-6833"/>
            <a:ext cx="707700" cy="1935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4"/>
          <p:cNvSpPr/>
          <p:nvPr/>
        </p:nvSpPr>
        <p:spPr>
          <a:xfrm>
            <a:off x="8435675" y="959133"/>
            <a:ext cx="707700" cy="1935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4"/>
          <p:cNvSpPr/>
          <p:nvPr/>
        </p:nvSpPr>
        <p:spPr>
          <a:xfrm>
            <a:off x="5575" y="6378000"/>
            <a:ext cx="707700" cy="480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67156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9"/>
        <p:cNvGrpSpPr/>
        <p:nvPr/>
      </p:nvGrpSpPr>
      <p:grpSpPr>
        <a:xfrm>
          <a:off x="0" y="0"/>
          <a:ext cx="0" cy="0"/>
          <a:chOff x="0" y="0"/>
          <a:chExt cx="0" cy="0"/>
        </a:xfrm>
      </p:grpSpPr>
      <p:sp>
        <p:nvSpPr>
          <p:cNvPr id="70" name="Google Shape;70;p35"/>
          <p:cNvSpPr/>
          <p:nvPr/>
        </p:nvSpPr>
        <p:spPr>
          <a:xfrm>
            <a:off x="6853800" y="0"/>
            <a:ext cx="2290200" cy="964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5"/>
          <p:cNvSpPr txBox="1">
            <a:spLocks noGrp="1"/>
          </p:cNvSpPr>
          <p:nvPr>
            <p:ph type="title"/>
          </p:nvPr>
        </p:nvSpPr>
        <p:spPr>
          <a:xfrm>
            <a:off x="609947" y="752276"/>
            <a:ext cx="2709450" cy="149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600"/>
              <a:buNone/>
              <a:defRPr sz="3200">
                <a:latin typeface="Arial Black"/>
                <a:ea typeface="Arial Black"/>
                <a:cs typeface="Arial Black"/>
                <a:sym typeface="Arial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s-ES"/>
              <a:t>Haga clic para modificar el estilo de título del patrón</a:t>
            </a:r>
            <a:endParaRPr/>
          </a:p>
        </p:txBody>
      </p:sp>
      <p:sp>
        <p:nvSpPr>
          <p:cNvPr id="72" name="Google Shape;72;p35"/>
          <p:cNvSpPr txBox="1">
            <a:spLocks noGrp="1"/>
          </p:cNvSpPr>
          <p:nvPr>
            <p:ph type="subTitle" idx="1"/>
          </p:nvPr>
        </p:nvSpPr>
        <p:spPr>
          <a:xfrm>
            <a:off x="609958" y="2449967"/>
            <a:ext cx="2709439" cy="243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160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r>
              <a:rPr lang="es-ES"/>
              <a:t>Haga clic para modificar el estilo de subtítulo del patrón</a:t>
            </a:r>
            <a:endParaRPr/>
          </a:p>
        </p:txBody>
      </p:sp>
      <p:sp>
        <p:nvSpPr>
          <p:cNvPr id="73" name="Google Shape;73;p35"/>
          <p:cNvSpPr/>
          <p:nvPr/>
        </p:nvSpPr>
        <p:spPr>
          <a:xfrm>
            <a:off x="713225" y="6369133"/>
            <a:ext cx="6140700" cy="488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5"/>
          <p:cNvSpPr/>
          <p:nvPr/>
        </p:nvSpPr>
        <p:spPr>
          <a:xfrm>
            <a:off x="0" y="5400633"/>
            <a:ext cx="713100" cy="488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4389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75"/>
        <p:cNvGrpSpPr/>
        <p:nvPr/>
      </p:nvGrpSpPr>
      <p:grpSpPr>
        <a:xfrm>
          <a:off x="0" y="0"/>
          <a:ext cx="0" cy="0"/>
          <a:chOff x="0" y="0"/>
          <a:chExt cx="0" cy="0"/>
        </a:xfrm>
      </p:grpSpPr>
      <p:sp>
        <p:nvSpPr>
          <p:cNvPr id="76" name="Google Shape;76;p36"/>
          <p:cNvSpPr txBox="1">
            <a:spLocks noGrp="1"/>
          </p:cNvSpPr>
          <p:nvPr>
            <p:ph type="title"/>
          </p:nvPr>
        </p:nvSpPr>
        <p:spPr>
          <a:xfrm>
            <a:off x="813650" y="3948173"/>
            <a:ext cx="2400600" cy="59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accent1"/>
                </a:solidFill>
                <a:latin typeface="Arial Black"/>
                <a:ea typeface="Arial Black"/>
                <a:cs typeface="Arial Black"/>
                <a:sym typeface="Arial Blac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s-ES"/>
              <a:t>Haga clic para modificar el estilo de título del patrón</a:t>
            </a:r>
            <a:endParaRPr/>
          </a:p>
        </p:txBody>
      </p:sp>
      <p:sp>
        <p:nvSpPr>
          <p:cNvPr id="77" name="Google Shape;77;p36"/>
          <p:cNvSpPr txBox="1">
            <a:spLocks noGrp="1"/>
          </p:cNvSpPr>
          <p:nvPr>
            <p:ph type="subTitle" idx="1"/>
          </p:nvPr>
        </p:nvSpPr>
        <p:spPr>
          <a:xfrm>
            <a:off x="813650" y="4373721"/>
            <a:ext cx="24006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78" name="Google Shape;78;p36"/>
          <p:cNvSpPr txBox="1">
            <a:spLocks noGrp="1"/>
          </p:cNvSpPr>
          <p:nvPr>
            <p:ph type="title" idx="2"/>
          </p:nvPr>
        </p:nvSpPr>
        <p:spPr>
          <a:xfrm>
            <a:off x="3371700" y="3948173"/>
            <a:ext cx="2400600" cy="59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accent1"/>
                </a:solidFill>
                <a:latin typeface="Arial Black"/>
                <a:ea typeface="Arial Black"/>
                <a:cs typeface="Arial Black"/>
                <a:sym typeface="Arial Blac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s-ES"/>
              <a:t>Haga clic para modificar el estilo de título del patrón</a:t>
            </a:r>
            <a:endParaRPr/>
          </a:p>
        </p:txBody>
      </p:sp>
      <p:sp>
        <p:nvSpPr>
          <p:cNvPr id="79" name="Google Shape;79;p36"/>
          <p:cNvSpPr txBox="1">
            <a:spLocks noGrp="1"/>
          </p:cNvSpPr>
          <p:nvPr>
            <p:ph type="subTitle" idx="3"/>
          </p:nvPr>
        </p:nvSpPr>
        <p:spPr>
          <a:xfrm>
            <a:off x="3371700" y="4373721"/>
            <a:ext cx="24006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80" name="Google Shape;80;p36"/>
          <p:cNvSpPr txBox="1">
            <a:spLocks noGrp="1"/>
          </p:cNvSpPr>
          <p:nvPr>
            <p:ph type="title" idx="4"/>
          </p:nvPr>
        </p:nvSpPr>
        <p:spPr>
          <a:xfrm>
            <a:off x="5929750" y="3948173"/>
            <a:ext cx="2400600" cy="59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accent1"/>
                </a:solidFill>
                <a:latin typeface="Arial Black"/>
                <a:ea typeface="Arial Black"/>
                <a:cs typeface="Arial Black"/>
                <a:sym typeface="Arial Blac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s-ES"/>
              <a:t>Haga clic para modificar el estilo de título del patrón</a:t>
            </a:r>
            <a:endParaRPr/>
          </a:p>
        </p:txBody>
      </p:sp>
      <p:sp>
        <p:nvSpPr>
          <p:cNvPr id="81" name="Google Shape;81;p36"/>
          <p:cNvSpPr txBox="1">
            <a:spLocks noGrp="1"/>
          </p:cNvSpPr>
          <p:nvPr>
            <p:ph type="subTitle" idx="5"/>
          </p:nvPr>
        </p:nvSpPr>
        <p:spPr>
          <a:xfrm>
            <a:off x="5929750" y="4373721"/>
            <a:ext cx="2400600" cy="75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s-ES"/>
              <a:t>Haga clic para modificar el estilo de subtítulo del patrón</a:t>
            </a:r>
            <a:endParaRPr/>
          </a:p>
        </p:txBody>
      </p:sp>
      <p:sp>
        <p:nvSpPr>
          <p:cNvPr id="82" name="Google Shape;82;p36"/>
          <p:cNvSpPr/>
          <p:nvPr/>
        </p:nvSpPr>
        <p:spPr>
          <a:xfrm>
            <a:off x="0" y="5893200"/>
            <a:ext cx="9144000" cy="964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6"/>
          <p:cNvSpPr txBox="1">
            <a:spLocks noGrp="1"/>
          </p:cNvSpPr>
          <p:nvPr>
            <p:ph type="title" idx="6"/>
          </p:nvPr>
        </p:nvSpPr>
        <p:spPr>
          <a:xfrm>
            <a:off x="596975" y="873621"/>
            <a:ext cx="79500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sz="33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
        <p:nvSpPr>
          <p:cNvPr id="84" name="Google Shape;84;p36"/>
          <p:cNvSpPr/>
          <p:nvPr/>
        </p:nvSpPr>
        <p:spPr>
          <a:xfrm>
            <a:off x="8430775" y="0"/>
            <a:ext cx="713100" cy="47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36333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5"/>
        <p:cNvGrpSpPr/>
        <p:nvPr/>
      </p:nvGrpSpPr>
      <p:grpSpPr>
        <a:xfrm>
          <a:off x="0" y="0"/>
          <a:ext cx="0" cy="0"/>
          <a:chOff x="0" y="0"/>
          <a:chExt cx="0" cy="0"/>
        </a:xfrm>
      </p:grpSpPr>
      <p:sp>
        <p:nvSpPr>
          <p:cNvPr id="86" name="Google Shape;86;p37"/>
          <p:cNvSpPr txBox="1">
            <a:spLocks noGrp="1"/>
          </p:cNvSpPr>
          <p:nvPr>
            <p:ph type="body" idx="1"/>
          </p:nvPr>
        </p:nvSpPr>
        <p:spPr>
          <a:xfrm>
            <a:off x="599000" y="2636796"/>
            <a:ext cx="2945866" cy="2483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sz="1400">
                <a:latin typeface="Arial"/>
                <a:ea typeface="Arial"/>
                <a:cs typeface="Arial"/>
                <a:sym typeface="Arial"/>
              </a:defRPr>
            </a:lvl1pPr>
            <a:lvl2pPr marL="914400" lvl="1" indent="-317500" algn="l">
              <a:lnSpc>
                <a:spcPct val="100000"/>
              </a:lnSpc>
              <a:spcBef>
                <a:spcPts val="10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pPr lvl="0"/>
            <a:r>
              <a:rPr lang="es-ES"/>
              <a:t>Haga clic para modificar los estilos de texto del patrón</a:t>
            </a:r>
          </a:p>
        </p:txBody>
      </p:sp>
      <p:sp>
        <p:nvSpPr>
          <p:cNvPr id="87" name="Google Shape;87;p37"/>
          <p:cNvSpPr txBox="1">
            <a:spLocks noGrp="1"/>
          </p:cNvSpPr>
          <p:nvPr>
            <p:ph type="title"/>
          </p:nvPr>
        </p:nvSpPr>
        <p:spPr>
          <a:xfrm>
            <a:off x="599000" y="737667"/>
            <a:ext cx="2945866" cy="1499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600"/>
              <a:buNone/>
              <a:defRPr sz="3200">
                <a:latin typeface="Arial Black"/>
                <a:ea typeface="Arial Black"/>
                <a:cs typeface="Arial Black"/>
                <a:sym typeface="Arial Black"/>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s-ES"/>
              <a:t>Haga clic para modificar el estilo de título del patrón</a:t>
            </a:r>
            <a:endParaRPr/>
          </a:p>
        </p:txBody>
      </p:sp>
      <p:sp>
        <p:nvSpPr>
          <p:cNvPr id="88" name="Google Shape;88;p37"/>
          <p:cNvSpPr/>
          <p:nvPr/>
        </p:nvSpPr>
        <p:spPr>
          <a:xfrm>
            <a:off x="11050" y="5898733"/>
            <a:ext cx="2279400" cy="959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7"/>
          <p:cNvSpPr/>
          <p:nvPr/>
        </p:nvSpPr>
        <p:spPr>
          <a:xfrm>
            <a:off x="8430775" y="5893200"/>
            <a:ext cx="713100" cy="959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13356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of text 1">
  <p:cSld name="One column of text 1">
    <p:spTree>
      <p:nvGrpSpPr>
        <p:cNvPr id="1" name="Shape 90"/>
        <p:cNvGrpSpPr/>
        <p:nvPr/>
      </p:nvGrpSpPr>
      <p:grpSpPr>
        <a:xfrm>
          <a:off x="0" y="0"/>
          <a:ext cx="0" cy="0"/>
          <a:chOff x="0" y="0"/>
          <a:chExt cx="0" cy="0"/>
        </a:xfrm>
      </p:grpSpPr>
      <p:sp>
        <p:nvSpPr>
          <p:cNvPr id="91" name="Google Shape;91;p38"/>
          <p:cNvSpPr/>
          <p:nvPr/>
        </p:nvSpPr>
        <p:spPr>
          <a:xfrm>
            <a:off x="4470525" y="4935200"/>
            <a:ext cx="4673400" cy="1254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8"/>
          <p:cNvSpPr/>
          <p:nvPr/>
        </p:nvSpPr>
        <p:spPr>
          <a:xfrm>
            <a:off x="5111875" y="0"/>
            <a:ext cx="4032000" cy="567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8"/>
          <p:cNvSpPr txBox="1">
            <a:spLocks noGrp="1"/>
          </p:cNvSpPr>
          <p:nvPr>
            <p:ph type="title"/>
          </p:nvPr>
        </p:nvSpPr>
        <p:spPr>
          <a:xfrm>
            <a:off x="5462775" y="1775200"/>
            <a:ext cx="2591461" cy="16832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SzPts val="2600"/>
              <a:buNone/>
              <a:defRPr sz="3000">
                <a:latin typeface="Arial Black"/>
                <a:ea typeface="Arial Black"/>
                <a:cs typeface="Arial Black"/>
                <a:sym typeface="Arial Black"/>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r>
              <a:rPr lang="es-ES"/>
              <a:t>Haga clic para modificar el estilo de título del patrón</a:t>
            </a:r>
            <a:endParaRPr/>
          </a:p>
        </p:txBody>
      </p:sp>
      <p:sp>
        <p:nvSpPr>
          <p:cNvPr id="94" name="Google Shape;94;p38"/>
          <p:cNvSpPr txBox="1">
            <a:spLocks noGrp="1"/>
          </p:cNvSpPr>
          <p:nvPr>
            <p:ph type="subTitle" idx="1"/>
          </p:nvPr>
        </p:nvSpPr>
        <p:spPr>
          <a:xfrm>
            <a:off x="5449675" y="3399600"/>
            <a:ext cx="2604560" cy="168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Arial"/>
                <a:ea typeface="Arial"/>
                <a:cs typeface="Arial"/>
                <a:sym typeface="Aria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r>
              <a:rPr lang="es-ES"/>
              <a:t>Haga clic para modificar el estilo de subtítulo del patrón</a:t>
            </a:r>
            <a:endParaRPr/>
          </a:p>
        </p:txBody>
      </p:sp>
      <p:sp>
        <p:nvSpPr>
          <p:cNvPr id="95" name="Google Shape;95;p38"/>
          <p:cNvSpPr/>
          <p:nvPr/>
        </p:nvSpPr>
        <p:spPr>
          <a:xfrm>
            <a:off x="0" y="0"/>
            <a:ext cx="713100" cy="954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8"/>
          <p:cNvSpPr/>
          <p:nvPr/>
        </p:nvSpPr>
        <p:spPr>
          <a:xfrm>
            <a:off x="0" y="6382000"/>
            <a:ext cx="1491900" cy="476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98845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Shape 5"/>
        <p:cNvGrpSpPr/>
        <p:nvPr/>
      </p:nvGrpSpPr>
      <p:grpSpPr>
        <a:xfrm>
          <a:off x="0" y="0"/>
          <a:ext cx="0" cy="0"/>
          <a:chOff x="0" y="0"/>
          <a:chExt cx="0" cy="0"/>
        </a:xfrm>
      </p:grpSpPr>
      <p:sp>
        <p:nvSpPr>
          <p:cNvPr id="6" name="Google Shape;6;p29"/>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Sarala"/>
              <a:buNone/>
              <a:defRPr sz="3500" b="1" i="0" u="none" strike="noStrike" cap="none">
                <a:solidFill>
                  <a:schemeClr val="dk1"/>
                </a:solidFill>
                <a:latin typeface="Sarala"/>
                <a:ea typeface="Sarala"/>
                <a:cs typeface="Sarala"/>
                <a:sym typeface="Sarala"/>
              </a:defRPr>
            </a:lvl1pPr>
            <a:lvl2pPr marR="0" lvl="1"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2pPr>
            <a:lvl3pPr marR="0" lvl="2"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3pPr>
            <a:lvl4pPr marR="0" lvl="3"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4pPr>
            <a:lvl5pPr marR="0" lvl="4"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5pPr>
            <a:lvl6pPr marR="0" lvl="5"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6pPr>
            <a:lvl7pPr marR="0" lvl="6"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7pPr>
            <a:lvl8pPr marR="0" lvl="7"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8pPr>
            <a:lvl9pPr marR="0" lvl="8"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9pPr>
          </a:lstStyle>
          <a:p>
            <a:endParaRPr/>
          </a:p>
        </p:txBody>
      </p:sp>
      <p:sp>
        <p:nvSpPr>
          <p:cNvPr id="7" name="Google Shape;7;p29"/>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949628882"/>
      </p:ext>
    </p:extLst>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8" r:id="rId18"/>
    <p:sldLayoutId id="2147483729" r:id="rId19"/>
    <p:sldLayoutId id="2147483730" r:id="rId20"/>
    <p:sldLayoutId id="2147483731" r:id="rId21"/>
    <p:sldLayoutId id="2147483732" r:id="rId22"/>
    <p:sldLayoutId id="2147483733" r:id="rId2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Shape 160"/>
        <p:cNvGrpSpPr/>
        <p:nvPr/>
      </p:nvGrpSpPr>
      <p:grpSpPr>
        <a:xfrm>
          <a:off x="0" y="0"/>
          <a:ext cx="0" cy="0"/>
          <a:chOff x="0" y="0"/>
          <a:chExt cx="0" cy="0"/>
        </a:xfrm>
      </p:grpSpPr>
      <p:sp>
        <p:nvSpPr>
          <p:cNvPr id="161" name="Google Shape;161;p47"/>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Sarala"/>
              <a:buNone/>
              <a:defRPr sz="3500" b="1" i="0" u="none" strike="noStrike" cap="none">
                <a:solidFill>
                  <a:schemeClr val="dk1"/>
                </a:solidFill>
                <a:latin typeface="Sarala"/>
                <a:ea typeface="Sarala"/>
                <a:cs typeface="Sarala"/>
                <a:sym typeface="Sarala"/>
              </a:defRPr>
            </a:lvl1pPr>
            <a:lvl2pPr marR="0" lvl="1"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2pPr>
            <a:lvl3pPr marR="0" lvl="2"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3pPr>
            <a:lvl4pPr marR="0" lvl="3"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4pPr>
            <a:lvl5pPr marR="0" lvl="4"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5pPr>
            <a:lvl6pPr marR="0" lvl="5"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6pPr>
            <a:lvl7pPr marR="0" lvl="6"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7pPr>
            <a:lvl8pPr marR="0" lvl="7"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8pPr>
            <a:lvl9pPr marR="0" lvl="8"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9pPr>
          </a:lstStyle>
          <a:p>
            <a:endParaRPr/>
          </a:p>
        </p:txBody>
      </p:sp>
      <p:sp>
        <p:nvSpPr>
          <p:cNvPr id="162" name="Google Shape;162;p4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712353512"/>
      </p:ext>
    </p:extLst>
  </p:cSld>
  <p:clrMap bg1="lt1" tx1="dk1" bg2="dk2" tx2="lt2" accent1="accent1" accent2="accent2" accent3="accent3" accent4="accent4" accent5="accent5" accent6="accent6" hlink="hlink" folHlink="folHlink"/>
  <p:sldLayoutIdLst>
    <p:sldLayoutId id="2147483735" r:id="rId1"/>
    <p:sldLayoutId id="2147483736"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www.award.com/" TargetMode="External"/><Relationship Id="rId7" Type="http://schemas.openxmlformats.org/officeDocument/2006/relationships/hyperlink" Target="http://www.bjcomputer.com/bios.htm" TargetMode="External"/><Relationship Id="rId2" Type="http://schemas.openxmlformats.org/officeDocument/2006/relationships/hyperlink" Target="http://www.megatrends.com/" TargetMode="External"/><Relationship Id="rId1" Type="http://schemas.openxmlformats.org/officeDocument/2006/relationships/slideLayout" Target="../slideLayouts/slideLayout23.xml"/><Relationship Id="rId6" Type="http://schemas.openxmlformats.org/officeDocument/2006/relationships/hyperlink" Target="http://www.unicore.com/" TargetMode="External"/><Relationship Id="rId5" Type="http://schemas.openxmlformats.org/officeDocument/2006/relationships/hyperlink" Target="http://www.mrbios.com/" TargetMode="External"/><Relationship Id="rId4" Type="http://schemas.openxmlformats.org/officeDocument/2006/relationships/hyperlink" Target="http://www.ptltd.com/" TargetMode="External"/><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561AE75-EC0A-9EC0-0CF8-04F9A5C53A6D}"/>
              </a:ext>
            </a:extLst>
          </p:cNvPr>
          <p:cNvPicPr>
            <a:picLocks noChangeAspect="1"/>
          </p:cNvPicPr>
          <p:nvPr/>
        </p:nvPicPr>
        <p:blipFill>
          <a:blip r:embed="rId2"/>
          <a:stretch>
            <a:fillRect/>
          </a:stretch>
        </p:blipFill>
        <p:spPr>
          <a:xfrm>
            <a:off x="2051720" y="1311046"/>
            <a:ext cx="6660232" cy="42359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64DC78F-6706-FE93-5336-059D8D3B6C6F}"/>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¿Como manejar un </a:t>
            </a:r>
            <a:r>
              <a:rPr lang="es-MX" altLang="es-MX" sz="2800" dirty="0" err="1">
                <a:latin typeface="Berlin Sans FB Demi" panose="020E0802020502020306" pitchFamily="34" charset="0"/>
              </a:rPr>
              <a:t>bios</a:t>
            </a:r>
            <a:r>
              <a:rPr lang="es-MX" altLang="es-MX" sz="2800" dirty="0">
                <a:latin typeface="Berlin Sans FB Demi" panose="020E0802020502020306" pitchFamily="34" charset="0"/>
              </a:rPr>
              <a:t>?</a:t>
            </a:r>
            <a:endParaRPr lang="es-ES" altLang="es-MX" sz="2800" dirty="0">
              <a:latin typeface="Berlin Sans FB Demi" panose="020E0802020502020306" pitchFamily="34" charset="0"/>
            </a:endParaRPr>
          </a:p>
        </p:txBody>
      </p:sp>
      <p:sp>
        <p:nvSpPr>
          <p:cNvPr id="13315" name="Rectangle 3">
            <a:extLst>
              <a:ext uri="{FF2B5EF4-FFF2-40B4-BE49-F238E27FC236}">
                <a16:creationId xmlns:a16="http://schemas.microsoft.com/office/drawing/2014/main" id="{EF558926-B535-5D4F-DBA1-9CF7C664E566}"/>
              </a:ext>
            </a:extLst>
          </p:cNvPr>
          <p:cNvSpPr>
            <a:spLocks noGrp="1" noChangeArrowheads="1"/>
          </p:cNvSpPr>
          <p:nvPr>
            <p:ph idx="1"/>
          </p:nvPr>
        </p:nvSpPr>
        <p:spPr>
          <a:solidFill>
            <a:schemeClr val="accent5"/>
          </a:solidFill>
          <a:ln>
            <a:noFill/>
          </a:ln>
        </p:spPr>
        <p:txBody>
          <a:bodyPr spcFirstLastPara="1" wrap="square" lIns="91425" tIns="91425" rIns="91425" bIns="91425" anchor="t" anchorCtr="0">
            <a:noAutofit/>
          </a:bodyPr>
          <a:lstStyle/>
          <a:p>
            <a:r>
              <a:rPr lang="es-MX" altLang="es-MX" sz="1800" b="1" i="1" dirty="0">
                <a:latin typeface="Calibri" panose="020F0502020204030204" pitchFamily="34" charset="0"/>
                <a:ea typeface="Calibri" panose="020F0502020204030204" pitchFamily="34" charset="0"/>
                <a:cs typeface="Calibri" panose="020F0502020204030204" pitchFamily="34" charset="0"/>
              </a:rPr>
              <a:t>Las BIOS clásicas se manejan con el teclado, típicamente con los cursores y las teclas de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Intro</a:t>
            </a:r>
            <a:r>
              <a:rPr lang="es-MX" altLang="es-MX" sz="1800" b="1" i="1" dirty="0">
                <a:latin typeface="Calibri" panose="020F0502020204030204" pitchFamily="34" charset="0"/>
                <a:ea typeface="Calibri" panose="020F0502020204030204" pitchFamily="34" charset="0"/>
                <a:cs typeface="Calibri" panose="020F0502020204030204" pitchFamily="34" charset="0"/>
              </a:rPr>
              <a:t>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Enter</a:t>
            </a:r>
            <a:r>
              <a:rPr lang="es-MX" altLang="es-MX" sz="1800" b="1" i="1" dirty="0">
                <a:latin typeface="Calibri" panose="020F0502020204030204" pitchFamily="34" charset="0"/>
                <a:ea typeface="Calibri" panose="020F0502020204030204" pitchFamily="34" charset="0"/>
                <a:cs typeface="Calibri" panose="020F0502020204030204" pitchFamily="34" charset="0"/>
              </a:rPr>
              <a:t>"),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Esc</a:t>
            </a:r>
            <a:r>
              <a:rPr lang="es-MX" altLang="es-MX" sz="1800" b="1" i="1" dirty="0">
                <a:latin typeface="Calibri" panose="020F0502020204030204" pitchFamily="34" charset="0"/>
                <a:ea typeface="Calibri" panose="020F0502020204030204" pitchFamily="34" charset="0"/>
                <a:cs typeface="Calibri" panose="020F0502020204030204" pitchFamily="34" charset="0"/>
              </a:rPr>
              <a:t>" y la barra espaciadora, aunque también existen BIOS gráficas, las llamadas UEFI BIOS, que se manejan con el ratón en un entorno de ventanas.</a:t>
            </a:r>
            <a:endParaRPr lang="es-ES" altLang="es-MX" sz="1800" b="1" i="1" dirty="0">
              <a:latin typeface="Calibri" panose="020F0502020204030204" pitchFamily="34" charset="0"/>
              <a:ea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81DF4F2A-2DF2-03A4-6D90-87C369FD449C}"/>
              </a:ext>
            </a:extLst>
          </p:cNvPr>
          <p:cNvPicPr>
            <a:picLocks noChangeAspect="1"/>
          </p:cNvPicPr>
          <p:nvPr/>
        </p:nvPicPr>
        <p:blipFill>
          <a:blip r:embed="rId2"/>
          <a:stretch>
            <a:fillRect/>
          </a:stretch>
        </p:blipFill>
        <p:spPr>
          <a:xfrm>
            <a:off x="2786062" y="2996952"/>
            <a:ext cx="3571875" cy="2133600"/>
          </a:xfrm>
          <a:prstGeom prst="rect">
            <a:avLst/>
          </a:prstGeom>
        </p:spPr>
      </p:pic>
      <p:pic>
        <p:nvPicPr>
          <p:cNvPr id="3" name="Imagen 2">
            <a:extLst>
              <a:ext uri="{FF2B5EF4-FFF2-40B4-BE49-F238E27FC236}">
                <a16:creationId xmlns:a16="http://schemas.microsoft.com/office/drawing/2014/main" id="{8105923A-F72E-BB0D-0C1C-A2B407490539}"/>
              </a:ext>
            </a:extLst>
          </p:cNvPr>
          <p:cNvPicPr>
            <a:picLocks noChangeAspect="1"/>
          </p:cNvPicPr>
          <p:nvPr/>
        </p:nvPicPr>
        <p:blipFill>
          <a:blip r:embed="rId3"/>
          <a:stretch>
            <a:fillRect/>
          </a:stretch>
        </p:blipFill>
        <p:spPr>
          <a:xfrm>
            <a:off x="7596336" y="5805264"/>
            <a:ext cx="1140856" cy="8534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20D2E30-1943-6B4F-12B3-0E1F094BDF89}"/>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Ejemplo de una pantalla principal de un BIOS clásica </a:t>
            </a:r>
            <a:endParaRPr lang="es-ES" altLang="es-MX" sz="2800" dirty="0">
              <a:latin typeface="Berlin Sans FB Demi" panose="020E0802020502020306" pitchFamily="34" charset="0"/>
            </a:endParaRPr>
          </a:p>
        </p:txBody>
      </p:sp>
      <p:pic>
        <p:nvPicPr>
          <p:cNvPr id="14339" name="Imagen 8" descr="Pantalla principal de una BIOS clásica; pulse sobre los apartados que le interesen">
            <a:extLst>
              <a:ext uri="{FF2B5EF4-FFF2-40B4-BE49-F238E27FC236}">
                <a16:creationId xmlns:a16="http://schemas.microsoft.com/office/drawing/2014/main" id="{E843D3C5-B634-D11B-A10D-EA497B3D96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700809"/>
            <a:ext cx="6912124" cy="4223762"/>
          </a:xfrm>
          <a:noFill/>
        </p:spPr>
      </p:pic>
      <p:pic>
        <p:nvPicPr>
          <p:cNvPr id="2" name="Imagen 1">
            <a:extLst>
              <a:ext uri="{FF2B5EF4-FFF2-40B4-BE49-F238E27FC236}">
                <a16:creationId xmlns:a16="http://schemas.microsoft.com/office/drawing/2014/main" id="{3AC1F201-DD35-9920-1BAD-D3FDAFFF1E7D}"/>
              </a:ext>
            </a:extLst>
          </p:cNvPr>
          <p:cNvPicPr>
            <a:picLocks noChangeAspect="1"/>
          </p:cNvPicPr>
          <p:nvPr/>
        </p:nvPicPr>
        <p:blipFill>
          <a:blip r:embed="rId3"/>
          <a:stretch>
            <a:fillRect/>
          </a:stretch>
        </p:blipFill>
        <p:spPr>
          <a:xfrm>
            <a:off x="7740352" y="5837917"/>
            <a:ext cx="1140856" cy="8534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665FA20-F570-85B0-2995-E254AB1FAC6D}"/>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Ejemplo de una pantalla principal de un BIOS UEFI</a:t>
            </a:r>
            <a:r>
              <a:rPr lang="es-ES" altLang="es-MX" sz="2800" dirty="0">
                <a:latin typeface="Berlin Sans FB Demi" panose="020E0802020502020306" pitchFamily="34" charset="0"/>
              </a:rPr>
              <a:t> </a:t>
            </a:r>
          </a:p>
        </p:txBody>
      </p:sp>
      <p:pic>
        <p:nvPicPr>
          <p:cNvPr id="4" name="Imagen 3">
            <a:extLst>
              <a:ext uri="{FF2B5EF4-FFF2-40B4-BE49-F238E27FC236}">
                <a16:creationId xmlns:a16="http://schemas.microsoft.com/office/drawing/2014/main" id="{39176597-81DD-CBA9-FE74-9341B172059E}"/>
              </a:ext>
            </a:extLst>
          </p:cNvPr>
          <p:cNvPicPr>
            <a:picLocks noChangeAspect="1"/>
          </p:cNvPicPr>
          <p:nvPr/>
        </p:nvPicPr>
        <p:blipFill>
          <a:blip r:embed="rId2"/>
          <a:stretch>
            <a:fillRect/>
          </a:stretch>
        </p:blipFill>
        <p:spPr>
          <a:xfrm>
            <a:off x="1331640" y="1700808"/>
            <a:ext cx="6120680" cy="4597310"/>
          </a:xfrm>
          <a:prstGeom prst="rect">
            <a:avLst/>
          </a:prstGeom>
        </p:spPr>
      </p:pic>
      <p:pic>
        <p:nvPicPr>
          <p:cNvPr id="5" name="Imagen 4">
            <a:extLst>
              <a:ext uri="{FF2B5EF4-FFF2-40B4-BE49-F238E27FC236}">
                <a16:creationId xmlns:a16="http://schemas.microsoft.com/office/drawing/2014/main" id="{DA8A928D-2091-B969-F8F2-0141DAFE033D}"/>
              </a:ext>
            </a:extLst>
          </p:cNvPr>
          <p:cNvPicPr>
            <a:picLocks noChangeAspect="1"/>
          </p:cNvPicPr>
          <p:nvPr/>
        </p:nvPicPr>
        <p:blipFill>
          <a:blip r:embed="rId3"/>
          <a:stretch>
            <a:fillRect/>
          </a:stretch>
        </p:blipFill>
        <p:spPr>
          <a:xfrm>
            <a:off x="7596336" y="5805264"/>
            <a:ext cx="1140856" cy="8534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3FF64E7-E756-6536-D55A-BB9EBFB9D6B7}"/>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Apartados comunes de los </a:t>
            </a:r>
            <a:r>
              <a:rPr lang="es-MX" altLang="es-MX" sz="2800" dirty="0" err="1">
                <a:latin typeface="Berlin Sans FB Demi" panose="020E0802020502020306" pitchFamily="34" charset="0"/>
              </a:rPr>
              <a:t>bios</a:t>
            </a:r>
            <a:r>
              <a:rPr lang="es-MX" altLang="es-MX" sz="2800" dirty="0">
                <a:latin typeface="Berlin Sans FB Demi" panose="020E0802020502020306" pitchFamily="34" charset="0"/>
              </a:rPr>
              <a:t>. </a:t>
            </a:r>
            <a:endParaRPr lang="es-ES" altLang="es-MX" sz="2800" dirty="0">
              <a:latin typeface="Berlin Sans FB Demi" panose="020E0802020502020306" pitchFamily="34" charset="0"/>
            </a:endParaRPr>
          </a:p>
        </p:txBody>
      </p:sp>
      <p:sp>
        <p:nvSpPr>
          <p:cNvPr id="16387" name="Rectangle 3">
            <a:extLst>
              <a:ext uri="{FF2B5EF4-FFF2-40B4-BE49-F238E27FC236}">
                <a16:creationId xmlns:a16="http://schemas.microsoft.com/office/drawing/2014/main" id="{76FBDCAC-2C49-7C56-547B-023CBD96F18A}"/>
              </a:ext>
            </a:extLst>
          </p:cNvPr>
          <p:cNvSpPr>
            <a:spLocks noGrp="1" noChangeArrowheads="1"/>
          </p:cNvSpPr>
          <p:nvPr>
            <p:ph idx="1"/>
          </p:nvPr>
        </p:nvSpPr>
        <p:spPr>
          <a:xfrm>
            <a:off x="311700" y="1536633"/>
            <a:ext cx="8520600" cy="2108391"/>
          </a:xfrm>
          <a:solidFill>
            <a:schemeClr val="accent5"/>
          </a:solidFill>
          <a:ln>
            <a:noFill/>
          </a:ln>
        </p:spPr>
        <p:txBody>
          <a:bodyPr spcFirstLastPara="1" wrap="square" lIns="91425" tIns="91425" rIns="91425" bIns="91425" anchor="t" anchorCtr="0">
            <a:noAutofit/>
          </a:bodyPr>
          <a:lstStyle/>
          <a:p>
            <a:r>
              <a:rPr lang="es-MX" altLang="es-MX" sz="1800" b="1" i="1" dirty="0">
                <a:latin typeface="Calibri" panose="020F0502020204030204" pitchFamily="34" charset="0"/>
                <a:ea typeface="Calibri" panose="020F0502020204030204" pitchFamily="34" charset="0"/>
                <a:cs typeface="Calibri" panose="020F0502020204030204" pitchFamily="34" charset="0"/>
              </a:rPr>
              <a:t>Configuración básica, llamado generalmente "Standard CMOS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Setup</a:t>
            </a:r>
            <a:r>
              <a:rPr lang="es-MX" altLang="es-MX" sz="1800" b="1" i="1" dirty="0">
                <a:latin typeface="Calibri" panose="020F0502020204030204" pitchFamily="34" charset="0"/>
                <a:ea typeface="Calibri" panose="020F0502020204030204" pitchFamily="34" charset="0"/>
                <a:cs typeface="Calibri" panose="020F0502020204030204" pitchFamily="34" charset="0"/>
              </a:rPr>
              <a:t>" o bien "Standard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Setup</a:t>
            </a:r>
            <a:r>
              <a:rPr lang="es-MX" altLang="es-MX" sz="1800" b="1" i="1" dirty="0">
                <a:latin typeface="Calibri" panose="020F0502020204030204" pitchFamily="34" charset="0"/>
                <a:ea typeface="Calibri" panose="020F0502020204030204" pitchFamily="34" charset="0"/>
                <a:cs typeface="Calibri" panose="020F0502020204030204" pitchFamily="34" charset="0"/>
              </a:rPr>
              <a:t>".</a:t>
            </a:r>
          </a:p>
          <a:p>
            <a:r>
              <a:rPr lang="es-MX" altLang="es-MX" sz="1800" b="1" i="1" dirty="0">
                <a:latin typeface="Calibri" panose="020F0502020204030204" pitchFamily="34" charset="0"/>
                <a:ea typeface="Calibri" panose="020F0502020204030204" pitchFamily="34" charset="0"/>
                <a:cs typeface="Calibri" panose="020F0502020204030204" pitchFamily="34" charset="0"/>
              </a:rPr>
              <a:t>Opciones de la BIOS, llamado "BIOS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Features</a:t>
            </a:r>
            <a:r>
              <a:rPr lang="es-MX" altLang="es-MX" sz="1800" b="1" i="1" dirty="0">
                <a:latin typeface="Calibri" panose="020F0502020204030204" pitchFamily="34" charset="0"/>
                <a:ea typeface="Calibri" panose="020F0502020204030204" pitchFamily="34" charset="0"/>
                <a:cs typeface="Calibri" panose="020F0502020204030204" pitchFamily="34" charset="0"/>
              </a:rPr>
              <a:t>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Setup</a:t>
            </a:r>
            <a:r>
              <a:rPr lang="es-MX" altLang="es-MX" sz="1800" b="1" i="1" dirty="0">
                <a:latin typeface="Calibri" panose="020F0502020204030204" pitchFamily="34" charset="0"/>
                <a:ea typeface="Calibri" panose="020F0502020204030204" pitchFamily="34" charset="0"/>
                <a:cs typeface="Calibri" panose="020F0502020204030204" pitchFamily="34" charset="0"/>
              </a:rPr>
              <a:t>" o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Advanced</a:t>
            </a:r>
            <a:r>
              <a:rPr lang="es-MX" altLang="es-MX" sz="1800" b="1" i="1" dirty="0">
                <a:latin typeface="Calibri" panose="020F0502020204030204" pitchFamily="34" charset="0"/>
                <a:ea typeface="Calibri" panose="020F0502020204030204" pitchFamily="34" charset="0"/>
                <a:cs typeface="Calibri" panose="020F0502020204030204" pitchFamily="34" charset="0"/>
              </a:rPr>
              <a:t>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Setup</a:t>
            </a:r>
            <a:r>
              <a:rPr lang="es-MX" altLang="es-MX" sz="1800" b="1" i="1" dirty="0">
                <a:latin typeface="Calibri" panose="020F0502020204030204" pitchFamily="34" charset="0"/>
                <a:ea typeface="Calibri" panose="020F0502020204030204" pitchFamily="34" charset="0"/>
                <a:cs typeface="Calibri" panose="020F0502020204030204" pitchFamily="34" charset="0"/>
              </a:rPr>
              <a:t>".</a:t>
            </a:r>
          </a:p>
          <a:p>
            <a:r>
              <a:rPr lang="es-MX" altLang="es-MX" sz="1800" b="1" i="1" dirty="0">
                <a:latin typeface="Calibri" panose="020F0502020204030204" pitchFamily="34" charset="0"/>
                <a:ea typeface="Calibri" panose="020F0502020204030204" pitchFamily="34" charset="0"/>
                <a:cs typeface="Calibri" panose="020F0502020204030204" pitchFamily="34" charset="0"/>
              </a:rPr>
              <a:t>Configuración avanzada y del chipset, "Chipset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Features</a:t>
            </a:r>
            <a:r>
              <a:rPr lang="es-MX" altLang="es-MX" sz="1800" b="1" i="1" dirty="0">
                <a:latin typeface="Calibri" panose="020F0502020204030204" pitchFamily="34" charset="0"/>
                <a:ea typeface="Calibri" panose="020F0502020204030204" pitchFamily="34" charset="0"/>
                <a:cs typeface="Calibri" panose="020F0502020204030204" pitchFamily="34" charset="0"/>
              </a:rPr>
              <a:t>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Setup</a:t>
            </a:r>
            <a:r>
              <a:rPr lang="es-MX" altLang="es-MX" sz="1800" b="1" i="1" dirty="0">
                <a:latin typeface="Calibri" panose="020F0502020204030204" pitchFamily="34" charset="0"/>
                <a:ea typeface="Calibri" panose="020F0502020204030204" pitchFamily="34" charset="0"/>
                <a:cs typeface="Calibri" panose="020F0502020204030204" pitchFamily="34" charset="0"/>
              </a:rPr>
              <a:t>".</a:t>
            </a:r>
          </a:p>
          <a:p>
            <a:r>
              <a:rPr lang="es-MX" altLang="es-MX" sz="1800" b="1" i="1" dirty="0">
                <a:latin typeface="Calibri" panose="020F0502020204030204" pitchFamily="34" charset="0"/>
                <a:ea typeface="Calibri" panose="020F0502020204030204" pitchFamily="34" charset="0"/>
                <a:cs typeface="Calibri" panose="020F0502020204030204" pitchFamily="34" charset="0"/>
              </a:rPr>
              <a:t>Otras utilidades, en uno o varios apartados (autoconfiguración de la BIOS, manejo de PCI, introducción de contraseñas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passwords</a:t>
            </a:r>
            <a:r>
              <a:rPr lang="es-MX" altLang="es-MX" sz="1800" b="1" i="1" dirty="0">
                <a:latin typeface="Calibri" panose="020F0502020204030204" pitchFamily="34" charset="0"/>
                <a:ea typeface="Calibri" panose="020F0502020204030204" pitchFamily="34" charset="0"/>
                <a:cs typeface="Calibri" panose="020F0502020204030204" pitchFamily="34" charset="0"/>
              </a:rPr>
              <a:t>-, autodetección de discos duros...).</a:t>
            </a:r>
            <a:endParaRPr lang="es-ES" altLang="es-MX" sz="1800" b="1" i="1" dirty="0">
              <a:latin typeface="Calibri" panose="020F0502020204030204" pitchFamily="34" charset="0"/>
              <a:ea typeface="Calibri" panose="020F0502020204030204" pitchFamily="34" charset="0"/>
              <a:cs typeface="Calibri" panose="020F0502020204030204" pitchFamily="34" charset="0"/>
            </a:endParaRPr>
          </a:p>
          <a:p>
            <a:endParaRPr lang="es-ES" altLang="es-MX" sz="1800" b="1" i="1" dirty="0">
              <a:latin typeface="Calibri" panose="020F0502020204030204" pitchFamily="34" charset="0"/>
              <a:ea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5D992D29-C892-BD08-E274-CC5C7FBE6862}"/>
              </a:ext>
            </a:extLst>
          </p:cNvPr>
          <p:cNvPicPr>
            <a:picLocks noChangeAspect="1"/>
          </p:cNvPicPr>
          <p:nvPr/>
        </p:nvPicPr>
        <p:blipFill>
          <a:blip r:embed="rId2"/>
          <a:stretch>
            <a:fillRect/>
          </a:stretch>
        </p:blipFill>
        <p:spPr>
          <a:xfrm>
            <a:off x="7596336" y="5805264"/>
            <a:ext cx="1140856" cy="8534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C1727DB-1ED9-74D0-2CD3-D38343D7FB08}"/>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Lista de los principales fabricantes de </a:t>
            </a:r>
            <a:r>
              <a:rPr lang="es-MX" altLang="es-MX" sz="2800" dirty="0" err="1">
                <a:latin typeface="Berlin Sans FB Demi" panose="020E0802020502020306" pitchFamily="34" charset="0"/>
              </a:rPr>
              <a:t>bios</a:t>
            </a:r>
            <a:endParaRPr lang="es-ES" altLang="es-MX" sz="2800" dirty="0">
              <a:latin typeface="Berlin Sans FB Demi" panose="020E0802020502020306" pitchFamily="34" charset="0"/>
            </a:endParaRPr>
          </a:p>
        </p:txBody>
      </p:sp>
      <p:sp>
        <p:nvSpPr>
          <p:cNvPr id="17411" name="Rectangle 3">
            <a:extLst>
              <a:ext uri="{FF2B5EF4-FFF2-40B4-BE49-F238E27FC236}">
                <a16:creationId xmlns:a16="http://schemas.microsoft.com/office/drawing/2014/main" id="{51E92E7A-85D3-543B-60D0-06B13C0C265B}"/>
              </a:ext>
            </a:extLst>
          </p:cNvPr>
          <p:cNvSpPr>
            <a:spLocks noGrp="1" noChangeArrowheads="1"/>
          </p:cNvSpPr>
          <p:nvPr>
            <p:ph idx="1"/>
          </p:nvPr>
        </p:nvSpPr>
        <p:spPr>
          <a:xfrm>
            <a:off x="311700" y="1536633"/>
            <a:ext cx="7845892" cy="3980599"/>
          </a:xfrm>
          <a:solidFill>
            <a:schemeClr val="accent5"/>
          </a:solidFill>
          <a:ln>
            <a:noFill/>
          </a:ln>
        </p:spPr>
        <p:txBody>
          <a:bodyPr spcFirstLastPara="1" wrap="square" lIns="91425" tIns="91425" rIns="91425" bIns="91425" anchor="t" anchorCtr="0">
            <a:noAutofit/>
          </a:bodyPr>
          <a:lstStyle/>
          <a:p>
            <a:pPr marL="139700" indent="0">
              <a:buNone/>
            </a:pPr>
            <a:r>
              <a:rPr lang="en-US" altLang="es-MX" sz="1800" b="1" i="1" dirty="0">
                <a:latin typeface="Calibri" panose="020F0502020204030204" pitchFamily="34" charset="0"/>
                <a:ea typeface="Calibri" panose="020F0502020204030204" pitchFamily="34" charset="0"/>
                <a:cs typeface="Calibri" panose="020F0502020204030204" pitchFamily="34" charset="0"/>
              </a:rPr>
              <a:t>        -</a:t>
            </a:r>
            <a:r>
              <a:rPr lang="en-US" altLang="es-MX" sz="1800" b="1" i="1" dirty="0">
                <a:latin typeface="Calibri" panose="020F0502020204030204" pitchFamily="34" charset="0"/>
                <a:ea typeface="Calibri" panose="020F0502020204030204" pitchFamily="34" charset="0"/>
                <a:cs typeface="Calibri" panose="020F0502020204030204" pitchFamily="34" charset="0"/>
                <a:hlinkClick r:id="rId2"/>
              </a:rPr>
              <a:t>AMI</a:t>
            </a:r>
            <a:br>
              <a:rPr lang="en-US" altLang="es-MX" sz="1800" b="1" i="1" dirty="0">
                <a:latin typeface="Calibri" panose="020F0502020204030204" pitchFamily="34" charset="0"/>
                <a:ea typeface="Calibri" panose="020F0502020204030204" pitchFamily="34" charset="0"/>
                <a:cs typeface="Calibri" panose="020F0502020204030204" pitchFamily="34" charset="0"/>
              </a:rPr>
            </a:br>
            <a:r>
              <a:rPr lang="en-US" altLang="es-MX" sz="1800" b="1" i="1" dirty="0">
                <a:latin typeface="Calibri" panose="020F0502020204030204" pitchFamily="34" charset="0"/>
                <a:ea typeface="Calibri" panose="020F0502020204030204" pitchFamily="34" charset="0"/>
                <a:cs typeface="Calibri" panose="020F0502020204030204" pitchFamily="34" charset="0"/>
              </a:rPr>
              <a:t>        -</a:t>
            </a:r>
            <a:r>
              <a:rPr lang="en-US" altLang="es-MX" sz="1800" b="1" i="1" dirty="0">
                <a:latin typeface="Calibri" panose="020F0502020204030204" pitchFamily="34" charset="0"/>
                <a:ea typeface="Calibri" panose="020F0502020204030204" pitchFamily="34" charset="0"/>
                <a:cs typeface="Calibri" panose="020F0502020204030204" pitchFamily="34" charset="0"/>
                <a:hlinkClick r:id="rId3"/>
              </a:rPr>
              <a:t>AWARD</a:t>
            </a:r>
            <a:br>
              <a:rPr lang="en-US" altLang="es-MX" sz="1800" b="1" i="1" dirty="0">
                <a:latin typeface="Calibri" panose="020F0502020204030204" pitchFamily="34" charset="0"/>
                <a:ea typeface="Calibri" panose="020F0502020204030204" pitchFamily="34" charset="0"/>
                <a:cs typeface="Calibri" panose="020F0502020204030204" pitchFamily="34" charset="0"/>
              </a:rPr>
            </a:br>
            <a:r>
              <a:rPr lang="en-US" altLang="es-MX" sz="1800" b="1" i="1" dirty="0">
                <a:latin typeface="Calibri" panose="020F0502020204030204" pitchFamily="34" charset="0"/>
                <a:ea typeface="Calibri" panose="020F0502020204030204" pitchFamily="34" charset="0"/>
                <a:cs typeface="Calibri" panose="020F0502020204030204" pitchFamily="34" charset="0"/>
              </a:rPr>
              <a:t>        -</a:t>
            </a:r>
            <a:r>
              <a:rPr lang="en-US" altLang="es-MX" sz="1800" b="1" i="1" dirty="0">
                <a:latin typeface="Calibri" panose="020F0502020204030204" pitchFamily="34" charset="0"/>
                <a:ea typeface="Calibri" panose="020F0502020204030204" pitchFamily="34" charset="0"/>
                <a:cs typeface="Calibri" panose="020F0502020204030204" pitchFamily="34" charset="0"/>
                <a:hlinkClick r:id="rId4"/>
              </a:rPr>
              <a:t>PHOENIX</a:t>
            </a:r>
            <a:br>
              <a:rPr lang="en-US" altLang="es-MX" sz="1800" b="1" i="1" dirty="0">
                <a:latin typeface="Calibri" panose="020F0502020204030204" pitchFamily="34" charset="0"/>
                <a:ea typeface="Calibri" panose="020F0502020204030204" pitchFamily="34" charset="0"/>
                <a:cs typeface="Calibri" panose="020F0502020204030204" pitchFamily="34" charset="0"/>
              </a:rPr>
            </a:br>
            <a:r>
              <a:rPr lang="en-US" altLang="es-MX" sz="1800" b="1" i="1" dirty="0">
                <a:latin typeface="Calibri" panose="020F0502020204030204" pitchFamily="34" charset="0"/>
                <a:ea typeface="Calibri" panose="020F0502020204030204" pitchFamily="34" charset="0"/>
                <a:cs typeface="Calibri" panose="020F0502020204030204" pitchFamily="34" charset="0"/>
              </a:rPr>
              <a:t>        -</a:t>
            </a:r>
            <a:r>
              <a:rPr lang="en-US" altLang="es-MX" sz="1800" b="1" i="1" dirty="0" err="1">
                <a:latin typeface="Calibri" panose="020F0502020204030204" pitchFamily="34" charset="0"/>
                <a:ea typeface="Calibri" panose="020F0502020204030204" pitchFamily="34" charset="0"/>
                <a:cs typeface="Calibri" panose="020F0502020204030204" pitchFamily="34" charset="0"/>
                <a:hlinkClick r:id="rId5"/>
              </a:rPr>
              <a:t>MrBIOS</a:t>
            </a:r>
            <a:br>
              <a:rPr lang="en-US" altLang="es-MX" sz="1800" b="1" i="1" dirty="0">
                <a:latin typeface="Calibri" panose="020F0502020204030204" pitchFamily="34" charset="0"/>
                <a:ea typeface="Calibri" panose="020F0502020204030204" pitchFamily="34" charset="0"/>
                <a:cs typeface="Calibri" panose="020F0502020204030204" pitchFamily="34" charset="0"/>
              </a:rPr>
            </a:br>
            <a:r>
              <a:rPr lang="en-US" altLang="es-MX" sz="1800" b="1" i="1" dirty="0">
                <a:latin typeface="Calibri" panose="020F0502020204030204" pitchFamily="34" charset="0"/>
                <a:ea typeface="Calibri" panose="020F0502020204030204" pitchFamily="34" charset="0"/>
                <a:cs typeface="Calibri" panose="020F0502020204030204" pitchFamily="34" charset="0"/>
              </a:rPr>
              <a:t>        -</a:t>
            </a:r>
            <a:r>
              <a:rPr lang="en-US" altLang="es-MX" sz="1800" b="1" i="1" dirty="0">
                <a:latin typeface="Calibri" panose="020F0502020204030204" pitchFamily="34" charset="0"/>
                <a:ea typeface="Calibri" panose="020F0502020204030204" pitchFamily="34" charset="0"/>
                <a:cs typeface="Calibri" panose="020F0502020204030204" pitchFamily="34" charset="0"/>
                <a:hlinkClick r:id="rId6"/>
              </a:rPr>
              <a:t>UNICORE</a:t>
            </a:r>
            <a:br>
              <a:rPr lang="en-US" altLang="es-MX" sz="1800" b="1" i="1" dirty="0">
                <a:latin typeface="Calibri" panose="020F0502020204030204" pitchFamily="34" charset="0"/>
                <a:ea typeface="Calibri" panose="020F0502020204030204" pitchFamily="34" charset="0"/>
                <a:cs typeface="Calibri" panose="020F0502020204030204" pitchFamily="34" charset="0"/>
              </a:rPr>
            </a:br>
            <a:r>
              <a:rPr lang="en-US" altLang="es-MX" sz="1800" b="1" i="1" dirty="0">
                <a:latin typeface="Calibri" panose="020F0502020204030204" pitchFamily="34" charset="0"/>
                <a:ea typeface="Calibri" panose="020F0502020204030204" pitchFamily="34" charset="0"/>
                <a:cs typeface="Calibri" panose="020F0502020204030204" pitchFamily="34" charset="0"/>
              </a:rPr>
              <a:t>        -</a:t>
            </a:r>
            <a:r>
              <a:rPr lang="en-US" altLang="es-MX" sz="1800" b="1" i="1" dirty="0">
                <a:latin typeface="Calibri" panose="020F0502020204030204" pitchFamily="34" charset="0"/>
                <a:ea typeface="Calibri" panose="020F0502020204030204" pitchFamily="34" charset="0"/>
                <a:cs typeface="Calibri" panose="020F0502020204030204" pitchFamily="34" charset="0"/>
                <a:hlinkClick r:id="rId7"/>
              </a:rPr>
              <a:t>TTI</a:t>
            </a:r>
            <a:endParaRPr lang="es-ES" altLang="es-MX" sz="1800" b="1" i="1" dirty="0">
              <a:latin typeface="Calibri" panose="020F0502020204030204" pitchFamily="34" charset="0"/>
              <a:ea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47F1008E-F56C-EDDC-41B1-D01C8BBFA5E0}"/>
              </a:ext>
            </a:extLst>
          </p:cNvPr>
          <p:cNvPicPr>
            <a:picLocks noChangeAspect="1"/>
          </p:cNvPicPr>
          <p:nvPr/>
        </p:nvPicPr>
        <p:blipFill>
          <a:blip r:embed="rId8"/>
          <a:stretch>
            <a:fillRect/>
          </a:stretch>
        </p:blipFill>
        <p:spPr>
          <a:xfrm>
            <a:off x="2627784" y="1536633"/>
            <a:ext cx="5529808" cy="3985338"/>
          </a:xfrm>
          <a:prstGeom prst="rect">
            <a:avLst/>
          </a:prstGeom>
        </p:spPr>
      </p:pic>
      <p:pic>
        <p:nvPicPr>
          <p:cNvPr id="3" name="Imagen 2">
            <a:extLst>
              <a:ext uri="{FF2B5EF4-FFF2-40B4-BE49-F238E27FC236}">
                <a16:creationId xmlns:a16="http://schemas.microsoft.com/office/drawing/2014/main" id="{55BBE75F-9742-FC00-081A-A555AD435A85}"/>
              </a:ext>
            </a:extLst>
          </p:cNvPr>
          <p:cNvPicPr>
            <a:picLocks noChangeAspect="1"/>
          </p:cNvPicPr>
          <p:nvPr/>
        </p:nvPicPr>
        <p:blipFill>
          <a:blip r:embed="rId9"/>
          <a:stretch>
            <a:fillRect/>
          </a:stretch>
        </p:blipFill>
        <p:spPr>
          <a:xfrm>
            <a:off x="7596336" y="5805264"/>
            <a:ext cx="1140856" cy="8534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871BC8E-DC66-FB62-FA7E-9F8586F41B5C}"/>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ES" altLang="es-MX" sz="2800" dirty="0">
                <a:latin typeface="Berlin Sans FB Demi" panose="020E0802020502020306" pitchFamily="34" charset="0"/>
              </a:rPr>
              <a:t>UEFI y BIOS: ¿cuáles son las diferencias?</a:t>
            </a:r>
          </a:p>
        </p:txBody>
      </p:sp>
      <p:pic>
        <p:nvPicPr>
          <p:cNvPr id="4" name="Imagen 3">
            <a:extLst>
              <a:ext uri="{FF2B5EF4-FFF2-40B4-BE49-F238E27FC236}">
                <a16:creationId xmlns:a16="http://schemas.microsoft.com/office/drawing/2014/main" id="{B218CFD9-5BBE-B97B-05F6-55EE3708BEE5}"/>
              </a:ext>
            </a:extLst>
          </p:cNvPr>
          <p:cNvPicPr>
            <a:picLocks noChangeAspect="1"/>
          </p:cNvPicPr>
          <p:nvPr/>
        </p:nvPicPr>
        <p:blipFill>
          <a:blip r:embed="rId2"/>
          <a:stretch>
            <a:fillRect/>
          </a:stretch>
        </p:blipFill>
        <p:spPr>
          <a:xfrm>
            <a:off x="611560" y="1916832"/>
            <a:ext cx="8028384" cy="4204138"/>
          </a:xfrm>
          <a:prstGeom prst="rect">
            <a:avLst/>
          </a:prstGeom>
        </p:spPr>
      </p:pic>
      <p:pic>
        <p:nvPicPr>
          <p:cNvPr id="5" name="Imagen 4">
            <a:extLst>
              <a:ext uri="{FF2B5EF4-FFF2-40B4-BE49-F238E27FC236}">
                <a16:creationId xmlns:a16="http://schemas.microsoft.com/office/drawing/2014/main" id="{031F14FC-7210-08A0-16B2-5ED1A2AF2918}"/>
              </a:ext>
            </a:extLst>
          </p:cNvPr>
          <p:cNvPicPr>
            <a:picLocks noChangeAspect="1"/>
          </p:cNvPicPr>
          <p:nvPr/>
        </p:nvPicPr>
        <p:blipFill>
          <a:blip r:embed="rId3"/>
          <a:stretch>
            <a:fillRect/>
          </a:stretch>
        </p:blipFill>
        <p:spPr>
          <a:xfrm>
            <a:off x="7596336" y="5805264"/>
            <a:ext cx="1140856" cy="8534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01DCB5F-F680-2EC0-FA11-D2EB61FD77F2}"/>
              </a:ext>
            </a:extLst>
          </p:cNvPr>
          <p:cNvSpPr txBox="1">
            <a:spLocks noChangeArrowheads="1"/>
          </p:cNvSpPr>
          <p:nvPr/>
        </p:nvSpPr>
        <p:spPr>
          <a:xfrm>
            <a:off x="0" y="593367"/>
            <a:ext cx="9144000" cy="763600"/>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ltLang="es-MX" sz="2800">
                <a:latin typeface="Berlin Sans FB Demi" panose="020E0802020502020306" pitchFamily="34" charset="0"/>
              </a:rPr>
              <a:t>UEFI y BIOS: ¿cuáles son las diferencias?</a:t>
            </a:r>
            <a:endParaRPr lang="es-ES" altLang="es-MX" sz="2800" dirty="0">
              <a:latin typeface="Berlin Sans FB Demi" panose="020E0802020502020306" pitchFamily="34" charset="0"/>
            </a:endParaRPr>
          </a:p>
        </p:txBody>
      </p:sp>
      <p:pic>
        <p:nvPicPr>
          <p:cNvPr id="3" name="Imagen 2">
            <a:extLst>
              <a:ext uri="{FF2B5EF4-FFF2-40B4-BE49-F238E27FC236}">
                <a16:creationId xmlns:a16="http://schemas.microsoft.com/office/drawing/2014/main" id="{7CDEE5FD-444E-959F-EADA-7E01A0A05481}"/>
              </a:ext>
            </a:extLst>
          </p:cNvPr>
          <p:cNvPicPr>
            <a:picLocks noChangeAspect="1"/>
          </p:cNvPicPr>
          <p:nvPr/>
        </p:nvPicPr>
        <p:blipFill>
          <a:blip r:embed="rId2"/>
          <a:stretch>
            <a:fillRect/>
          </a:stretch>
        </p:blipFill>
        <p:spPr>
          <a:xfrm>
            <a:off x="4826392" y="1700808"/>
            <a:ext cx="4125277" cy="2160240"/>
          </a:xfrm>
          <a:prstGeom prst="rect">
            <a:avLst/>
          </a:prstGeom>
        </p:spPr>
      </p:pic>
      <p:sp>
        <p:nvSpPr>
          <p:cNvPr id="5" name="CuadroTexto 4">
            <a:extLst>
              <a:ext uri="{FF2B5EF4-FFF2-40B4-BE49-F238E27FC236}">
                <a16:creationId xmlns:a16="http://schemas.microsoft.com/office/drawing/2014/main" id="{9F12538A-BA68-34AE-1C22-830E6A9DE3FB}"/>
              </a:ext>
            </a:extLst>
          </p:cNvPr>
          <p:cNvSpPr txBox="1"/>
          <p:nvPr/>
        </p:nvSpPr>
        <p:spPr>
          <a:xfrm>
            <a:off x="213710" y="1700808"/>
            <a:ext cx="4358290" cy="4320480"/>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eaLnBrk="1" hangingPunct="1">
              <a:buClr>
                <a:schemeClr val="dk1"/>
              </a:buClr>
              <a:buSzPts val="1400"/>
              <a:buFont typeface="Montserrat"/>
              <a:buChar char="●"/>
              <a:defRPr sz="1800" b="1" i="1">
                <a:solidFill>
                  <a:schemeClr val="dk1"/>
                </a:solidFill>
                <a:latin typeface="Calibri" panose="020F0502020204030204" pitchFamily="34" charset="0"/>
                <a:ea typeface="Calibri" panose="020F0502020204030204" pitchFamily="34" charset="0"/>
                <a:cs typeface="Calibri" panose="020F0502020204030204" pitchFamily="34" charset="0"/>
                <a:sym typeface="Montserrat"/>
              </a:defRPr>
            </a:lvl1pPr>
            <a:lvl2pPr marL="914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2pPr>
            <a:lvl3pPr marL="1371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3pPr>
            <a:lvl4pPr marL="18288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4pPr>
            <a:lvl5pPr marL="22860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5pPr>
            <a:lvl6pPr marL="27432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6pPr>
            <a:lvl7pPr marL="3200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7pPr>
            <a:lvl8pPr marL="3657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8pPr>
            <a:lvl9pPr marL="4114800" indent="-317500" eaLnBrk="1" hangingPunct="1">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r>
              <a:rPr lang="es-ES" dirty="0"/>
              <a:t>Tenemos en primer lugar la BIOS </a:t>
            </a:r>
            <a:r>
              <a:rPr lang="es-ES" dirty="0" err="1"/>
              <a:t>Legacy</a:t>
            </a:r>
            <a:r>
              <a:rPr lang="es-ES" dirty="0"/>
              <a:t>, que mantiene el sistema convencional de interfaz plana maneja solo mediante teclado. Las placas base modernas suelen basarse en la BIOS UEFI. Básicamente, es una interfaz de usuario más amigable, con más información y que se puede manejar con teclado y ratón. Vendría a ser más similar al sistema operativo Windows en cuanto a manejo.</a:t>
            </a:r>
            <a:endParaRPr lang="en-US" dirty="0"/>
          </a:p>
        </p:txBody>
      </p:sp>
      <p:pic>
        <p:nvPicPr>
          <p:cNvPr id="6" name="Imagen 5">
            <a:extLst>
              <a:ext uri="{FF2B5EF4-FFF2-40B4-BE49-F238E27FC236}">
                <a16:creationId xmlns:a16="http://schemas.microsoft.com/office/drawing/2014/main" id="{18D0D26E-1F96-B74C-8B77-E0F063058650}"/>
              </a:ext>
            </a:extLst>
          </p:cNvPr>
          <p:cNvPicPr>
            <a:picLocks noChangeAspect="1"/>
          </p:cNvPicPr>
          <p:nvPr/>
        </p:nvPicPr>
        <p:blipFill>
          <a:blip r:embed="rId3"/>
          <a:stretch>
            <a:fillRect/>
          </a:stretch>
        </p:blipFill>
        <p:spPr>
          <a:xfrm>
            <a:off x="7596336" y="5805264"/>
            <a:ext cx="1140856" cy="853431"/>
          </a:xfrm>
          <a:prstGeom prst="rect">
            <a:avLst/>
          </a:prstGeom>
        </p:spPr>
      </p:pic>
    </p:spTree>
    <p:extLst>
      <p:ext uri="{BB962C8B-B14F-4D97-AF65-F5344CB8AC3E}">
        <p14:creationId xmlns:p14="http://schemas.microsoft.com/office/powerpoint/2010/main" val="1565912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E6D0ADF-320E-B9A5-BEC0-8C1ED094B1EA}"/>
              </a:ext>
            </a:extLst>
          </p:cNvPr>
          <p:cNvSpPr txBox="1">
            <a:spLocks noChangeArrowheads="1"/>
          </p:cNvSpPr>
          <p:nvPr/>
        </p:nvSpPr>
        <p:spPr>
          <a:xfrm>
            <a:off x="0" y="593367"/>
            <a:ext cx="9144000" cy="763600"/>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ltLang="es-MX" sz="2800" dirty="0">
                <a:latin typeface="Berlin Sans FB Demi" panose="020E0802020502020306" pitchFamily="34" charset="0"/>
              </a:rPr>
              <a:t>BIOS </a:t>
            </a:r>
            <a:r>
              <a:rPr lang="es-ES" altLang="es-MX" sz="2800" dirty="0" err="1">
                <a:latin typeface="Berlin Sans FB Demi" panose="020E0802020502020306" pitchFamily="34" charset="0"/>
              </a:rPr>
              <a:t>Legacy</a:t>
            </a:r>
            <a:r>
              <a:rPr lang="es-ES" altLang="es-MX" sz="2800" dirty="0">
                <a:latin typeface="Berlin Sans FB Demi" panose="020E0802020502020306" pitchFamily="34" charset="0"/>
              </a:rPr>
              <a:t> y UEFI</a:t>
            </a:r>
          </a:p>
        </p:txBody>
      </p:sp>
      <p:sp>
        <p:nvSpPr>
          <p:cNvPr id="4" name="CuadroTexto 3">
            <a:extLst>
              <a:ext uri="{FF2B5EF4-FFF2-40B4-BE49-F238E27FC236}">
                <a16:creationId xmlns:a16="http://schemas.microsoft.com/office/drawing/2014/main" id="{09DE5583-FAF8-1231-9497-D15CECA9086F}"/>
              </a:ext>
            </a:extLst>
          </p:cNvPr>
          <p:cNvSpPr txBox="1"/>
          <p:nvPr/>
        </p:nvSpPr>
        <p:spPr>
          <a:xfrm>
            <a:off x="611560" y="1700808"/>
            <a:ext cx="7920880" cy="4129522"/>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eaLnBrk="1" hangingPunct="1">
              <a:buClr>
                <a:schemeClr val="dk1"/>
              </a:buClr>
              <a:buSzPts val="1400"/>
              <a:buFont typeface="Montserrat"/>
              <a:buChar char="●"/>
              <a:defRPr sz="1800" b="1" i="1">
                <a:solidFill>
                  <a:schemeClr val="dk1"/>
                </a:solidFill>
                <a:latin typeface="Calibri" panose="020F0502020204030204" pitchFamily="34" charset="0"/>
                <a:ea typeface="Calibri" panose="020F0502020204030204" pitchFamily="34" charset="0"/>
                <a:cs typeface="Calibri" panose="020F0502020204030204" pitchFamily="34" charset="0"/>
              </a:defRPr>
            </a:lvl1pPr>
            <a:lvl2pPr marL="914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2pPr>
            <a:lvl3pPr marL="1371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3pPr>
            <a:lvl4pPr marL="18288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4pPr>
            <a:lvl5pPr marL="22860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5pPr>
            <a:lvl6pPr marL="27432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6pPr>
            <a:lvl7pPr marL="3200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7pPr>
            <a:lvl8pPr marL="3657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8pPr>
            <a:lvl9pPr marL="4114800" indent="-317500" eaLnBrk="1" hangingPunct="1">
              <a:spcBef>
                <a:spcPts val="1600"/>
              </a:spcBef>
              <a:spcAft>
                <a:spcPts val="1600"/>
              </a:spcAft>
              <a:buClr>
                <a:schemeClr val="dk1"/>
              </a:buClr>
              <a:buSzPts val="1400"/>
              <a:buFont typeface="Montserrat"/>
              <a:buChar char="■"/>
              <a:defRPr>
                <a:solidFill>
                  <a:schemeClr val="dk1"/>
                </a:solidFill>
                <a:latin typeface="Montserrat"/>
                <a:ea typeface="Montserrat"/>
                <a:cs typeface="Montserrat"/>
              </a:defRPr>
            </a:lvl9pPr>
          </a:lstStyle>
          <a:p>
            <a:r>
              <a:rPr lang="es-ES" dirty="0"/>
              <a:t>La ahora denominada BIOS </a:t>
            </a:r>
            <a:r>
              <a:rPr lang="es-ES" dirty="0" err="1"/>
              <a:t>Legacy</a:t>
            </a:r>
            <a:r>
              <a:rPr lang="es-ES" dirty="0"/>
              <a:t> data de 1975, siendo un sistema bastante antiguo y poco intuitivo. Desde hace algunos años, la mayoría de placas base integran la nueva BIOS UEFI (</a:t>
            </a:r>
            <a:r>
              <a:rPr lang="es-ES" dirty="0" err="1"/>
              <a:t>Unified</a:t>
            </a:r>
            <a:r>
              <a:rPr lang="es-ES" dirty="0"/>
              <a:t> Extensible Firmware Interface).</a:t>
            </a:r>
          </a:p>
          <a:p>
            <a:endParaRPr lang="es-ES" dirty="0"/>
          </a:p>
          <a:p>
            <a:r>
              <a:rPr lang="es-ES" dirty="0"/>
              <a:t>Como los fabricantes vieron que la BIOS estaba obsoleta y necesitaba una remodelación, fabricantes de BIOS y ensambladores se unieron para desarrollar la BIOS UEFI. Este sistema agrega nuevas funciones adicionales con respecto a la BIOS </a:t>
            </a:r>
            <a:r>
              <a:rPr lang="es-ES" dirty="0" err="1"/>
              <a:t>Legacy</a:t>
            </a:r>
            <a:r>
              <a:rPr lang="es-ES" dirty="0"/>
              <a:t>. Tiene una interfaz gráfica más moderna, dispone de un sistema de inicio seguro y agrega soporte para unidades de almacenamiento de más de 2TB, entre otros.</a:t>
            </a:r>
            <a:endParaRPr lang="en-US" dirty="0"/>
          </a:p>
        </p:txBody>
      </p:sp>
      <p:pic>
        <p:nvPicPr>
          <p:cNvPr id="5" name="Imagen 4">
            <a:extLst>
              <a:ext uri="{FF2B5EF4-FFF2-40B4-BE49-F238E27FC236}">
                <a16:creationId xmlns:a16="http://schemas.microsoft.com/office/drawing/2014/main" id="{4516401E-B970-999F-CEEE-655034A02B8D}"/>
              </a:ext>
            </a:extLst>
          </p:cNvPr>
          <p:cNvPicPr>
            <a:picLocks noChangeAspect="1"/>
          </p:cNvPicPr>
          <p:nvPr/>
        </p:nvPicPr>
        <p:blipFill>
          <a:blip r:embed="rId2"/>
          <a:stretch>
            <a:fillRect/>
          </a:stretch>
        </p:blipFill>
        <p:spPr>
          <a:xfrm>
            <a:off x="7596336" y="5805264"/>
            <a:ext cx="1140856" cy="853431"/>
          </a:xfrm>
          <a:prstGeom prst="rect">
            <a:avLst/>
          </a:prstGeom>
        </p:spPr>
      </p:pic>
    </p:spTree>
    <p:extLst>
      <p:ext uri="{BB962C8B-B14F-4D97-AF65-F5344CB8AC3E}">
        <p14:creationId xmlns:p14="http://schemas.microsoft.com/office/powerpoint/2010/main" val="3360549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EB3761A-8947-AE33-A19B-05B33B724555}"/>
              </a:ext>
            </a:extLst>
          </p:cNvPr>
          <p:cNvSpPr txBox="1"/>
          <p:nvPr/>
        </p:nvSpPr>
        <p:spPr>
          <a:xfrm>
            <a:off x="0" y="476673"/>
            <a:ext cx="9144000" cy="720080"/>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eaLnBrk="1" hangingPunct="1">
              <a:defRPr sz="2800">
                <a:latin typeface="Berlin Sans FB Demi" panose="020E0802020502020306" pitchFamily="34" charset="0"/>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r>
              <a:rPr lang="es-ES" dirty="0"/>
              <a:t>Diferencias entre la BIOS </a:t>
            </a:r>
            <a:r>
              <a:rPr lang="es-ES" dirty="0" err="1"/>
              <a:t>Legacy</a:t>
            </a:r>
            <a:r>
              <a:rPr lang="es-ES" dirty="0"/>
              <a:t> y UEFI</a:t>
            </a:r>
            <a:endParaRPr lang="en-US" dirty="0"/>
          </a:p>
        </p:txBody>
      </p:sp>
      <p:sp>
        <p:nvSpPr>
          <p:cNvPr id="6" name="CuadroTexto 5">
            <a:extLst>
              <a:ext uri="{FF2B5EF4-FFF2-40B4-BE49-F238E27FC236}">
                <a16:creationId xmlns:a16="http://schemas.microsoft.com/office/drawing/2014/main" id="{FCE17BE6-D954-4BC8-AC77-9B90B1FE2ABC}"/>
              </a:ext>
            </a:extLst>
          </p:cNvPr>
          <p:cNvSpPr txBox="1"/>
          <p:nvPr/>
        </p:nvSpPr>
        <p:spPr>
          <a:xfrm>
            <a:off x="233772" y="1484784"/>
            <a:ext cx="8676456" cy="4392488"/>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eaLnBrk="1" hangingPunct="1">
              <a:buClr>
                <a:schemeClr val="dk1"/>
              </a:buClr>
              <a:buSzPts val="1400"/>
              <a:buFont typeface="Montserrat"/>
              <a:buChar char="●"/>
              <a:defRPr sz="1800" b="1" i="1">
                <a:solidFill>
                  <a:schemeClr val="dk1"/>
                </a:solidFill>
                <a:latin typeface="Calibri" panose="020F0502020204030204" pitchFamily="34" charset="0"/>
                <a:ea typeface="Calibri" panose="020F0502020204030204" pitchFamily="34" charset="0"/>
                <a:cs typeface="Calibri" panose="020F0502020204030204" pitchFamily="34" charset="0"/>
              </a:defRPr>
            </a:lvl1pPr>
            <a:lvl2pPr marL="914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2pPr>
            <a:lvl3pPr marL="1371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3pPr>
            <a:lvl4pPr marL="18288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4pPr>
            <a:lvl5pPr marL="22860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5pPr>
            <a:lvl6pPr marL="27432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6pPr>
            <a:lvl7pPr marL="3200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7pPr>
            <a:lvl8pPr marL="3657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8pPr>
            <a:lvl9pPr marL="4114800" indent="-317500" eaLnBrk="1" hangingPunct="1">
              <a:spcBef>
                <a:spcPts val="1600"/>
              </a:spcBef>
              <a:spcAft>
                <a:spcPts val="1600"/>
              </a:spcAft>
              <a:buClr>
                <a:schemeClr val="dk1"/>
              </a:buClr>
              <a:buSzPts val="1400"/>
              <a:buFont typeface="Montserrat"/>
              <a:buChar char="■"/>
              <a:defRPr>
                <a:solidFill>
                  <a:schemeClr val="dk1"/>
                </a:solidFill>
                <a:latin typeface="Montserrat"/>
                <a:ea typeface="Montserrat"/>
                <a:cs typeface="Montserrat"/>
              </a:defRPr>
            </a:lvl9pPr>
          </a:lstStyle>
          <a:p>
            <a:r>
              <a:rPr lang="es-ES" dirty="0"/>
              <a:t>La principal diferencia está en la interfaz de usuario. BIOS </a:t>
            </a:r>
            <a:r>
              <a:rPr lang="es-ES" dirty="0" err="1"/>
              <a:t>Legacy</a:t>
            </a:r>
            <a:r>
              <a:rPr lang="es-ES" dirty="0"/>
              <a:t> tiene un diseño que recuerda a los primeros ordenadores o a MS-DOS, permitiendo solo moverse por las pantallas con el teclado. UEFI tiene una interfaz más moderna y más intuitiva, que agrega sonidos y animaciones y que permite también usar el ratón</a:t>
            </a:r>
          </a:p>
          <a:p>
            <a:r>
              <a:rPr lang="es-ES" dirty="0"/>
              <a:t>UEFI tiene la capacidad de conectarse a internet para actualizarse</a:t>
            </a:r>
          </a:p>
          <a:p>
            <a:r>
              <a:rPr lang="es-ES" dirty="0"/>
              <a:t>BIOS </a:t>
            </a:r>
            <a:r>
              <a:rPr lang="es-ES" dirty="0" err="1"/>
              <a:t>Legacy</a:t>
            </a:r>
            <a:r>
              <a:rPr lang="es-ES" dirty="0"/>
              <a:t> se ejecuta, en la mayoría de casos, en 16 bits, pero UEFI se puede ejecutar en 32 bits y 64 bits</a:t>
            </a:r>
          </a:p>
          <a:p>
            <a:r>
              <a:rPr lang="es-ES" dirty="0"/>
              <a:t>Arranque con UEFI es muchísimo más rápido que con la </a:t>
            </a:r>
            <a:r>
              <a:rPr lang="es-ES" dirty="0" err="1"/>
              <a:t>Legacy</a:t>
            </a:r>
            <a:endParaRPr lang="es-ES" dirty="0"/>
          </a:p>
          <a:p>
            <a:r>
              <a:rPr lang="es-ES" dirty="0"/>
              <a:t>Cuenta UEFI con un sistema de seguridad adicional con la funcionalidad </a:t>
            </a:r>
            <a:r>
              <a:rPr lang="es-ES" dirty="0" err="1"/>
              <a:t>Secure</a:t>
            </a:r>
            <a:r>
              <a:rPr lang="es-ES" dirty="0"/>
              <a:t> </a:t>
            </a:r>
            <a:r>
              <a:rPr lang="es-ES" dirty="0" err="1"/>
              <a:t>Boot</a:t>
            </a:r>
            <a:r>
              <a:rPr lang="es-ES" dirty="0"/>
              <a:t>. Impide ejecutar un sistema operativo sin autenticación, protegiendo contra </a:t>
            </a:r>
            <a:r>
              <a:rPr lang="es-ES" dirty="0" err="1"/>
              <a:t>bootkits</a:t>
            </a:r>
            <a:r>
              <a:rPr lang="es-ES" dirty="0"/>
              <a:t>, que es un tipo de malware que se ejecuta al iniciar Windows</a:t>
            </a:r>
          </a:p>
          <a:p>
            <a:r>
              <a:rPr lang="es-ES" dirty="0"/>
              <a:t>Por si fuera poco, UEFI se puede cargar en cualquier tipo de memoria no volátil. Esto la hace independiente de cualquier sistema operativo. Además, se pueden agregar extensiones de terceros, como herramientas para </a:t>
            </a:r>
            <a:r>
              <a:rPr lang="es-ES" dirty="0" err="1"/>
              <a:t>overclocking</a:t>
            </a:r>
            <a:r>
              <a:rPr lang="es-ES" dirty="0"/>
              <a:t> o software de diagnóstico</a:t>
            </a:r>
            <a:endParaRPr lang="en-US" dirty="0"/>
          </a:p>
        </p:txBody>
      </p:sp>
      <p:pic>
        <p:nvPicPr>
          <p:cNvPr id="7" name="Imagen 6">
            <a:extLst>
              <a:ext uri="{FF2B5EF4-FFF2-40B4-BE49-F238E27FC236}">
                <a16:creationId xmlns:a16="http://schemas.microsoft.com/office/drawing/2014/main" id="{C6C339B1-2BD0-38DC-E1FB-197607333F0E}"/>
              </a:ext>
            </a:extLst>
          </p:cNvPr>
          <p:cNvPicPr>
            <a:picLocks noChangeAspect="1"/>
          </p:cNvPicPr>
          <p:nvPr/>
        </p:nvPicPr>
        <p:blipFill>
          <a:blip r:embed="rId2"/>
          <a:stretch>
            <a:fillRect/>
          </a:stretch>
        </p:blipFill>
        <p:spPr>
          <a:xfrm>
            <a:off x="7596336" y="5805264"/>
            <a:ext cx="1140856" cy="853431"/>
          </a:xfrm>
          <a:prstGeom prst="rect">
            <a:avLst/>
          </a:prstGeom>
        </p:spPr>
      </p:pic>
    </p:spTree>
    <p:extLst>
      <p:ext uri="{BB962C8B-B14F-4D97-AF65-F5344CB8AC3E}">
        <p14:creationId xmlns:p14="http://schemas.microsoft.com/office/powerpoint/2010/main" val="3112652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EB3761A-8947-AE33-A19B-05B33B724555}"/>
              </a:ext>
            </a:extLst>
          </p:cNvPr>
          <p:cNvSpPr txBox="1"/>
          <p:nvPr/>
        </p:nvSpPr>
        <p:spPr>
          <a:xfrm>
            <a:off x="0" y="476673"/>
            <a:ext cx="9144000" cy="720080"/>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eaLnBrk="1" hangingPunct="1">
              <a:defRPr sz="2800">
                <a:latin typeface="Berlin Sans FB Demi" panose="020E0802020502020306" pitchFamily="34" charset="0"/>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r>
              <a:rPr lang="es-ES" dirty="0"/>
              <a:t>Diferencias entre la BIOS </a:t>
            </a:r>
            <a:r>
              <a:rPr lang="es-ES" dirty="0" err="1"/>
              <a:t>Legacy</a:t>
            </a:r>
            <a:r>
              <a:rPr lang="es-ES" dirty="0"/>
              <a:t> y UEFI</a:t>
            </a:r>
            <a:endParaRPr lang="en-US" dirty="0"/>
          </a:p>
        </p:txBody>
      </p:sp>
      <p:pic>
        <p:nvPicPr>
          <p:cNvPr id="7" name="Imagen 6">
            <a:extLst>
              <a:ext uri="{FF2B5EF4-FFF2-40B4-BE49-F238E27FC236}">
                <a16:creationId xmlns:a16="http://schemas.microsoft.com/office/drawing/2014/main" id="{C6C339B1-2BD0-38DC-E1FB-197607333F0E}"/>
              </a:ext>
            </a:extLst>
          </p:cNvPr>
          <p:cNvPicPr>
            <a:picLocks noChangeAspect="1"/>
          </p:cNvPicPr>
          <p:nvPr/>
        </p:nvPicPr>
        <p:blipFill>
          <a:blip r:embed="rId2"/>
          <a:stretch>
            <a:fillRect/>
          </a:stretch>
        </p:blipFill>
        <p:spPr>
          <a:xfrm>
            <a:off x="7596336" y="5805264"/>
            <a:ext cx="1140856" cy="853431"/>
          </a:xfrm>
          <a:prstGeom prst="rect">
            <a:avLst/>
          </a:prstGeom>
        </p:spPr>
      </p:pic>
      <p:pic>
        <p:nvPicPr>
          <p:cNvPr id="2" name="Imagen 1">
            <a:extLst>
              <a:ext uri="{FF2B5EF4-FFF2-40B4-BE49-F238E27FC236}">
                <a16:creationId xmlns:a16="http://schemas.microsoft.com/office/drawing/2014/main" id="{81AA2C0F-49A1-DA2F-041B-EE816E4A3B78}"/>
              </a:ext>
            </a:extLst>
          </p:cNvPr>
          <p:cNvPicPr>
            <a:picLocks noChangeAspect="1"/>
          </p:cNvPicPr>
          <p:nvPr/>
        </p:nvPicPr>
        <p:blipFill>
          <a:blip r:embed="rId3"/>
          <a:stretch>
            <a:fillRect/>
          </a:stretch>
        </p:blipFill>
        <p:spPr>
          <a:xfrm>
            <a:off x="581192" y="1268940"/>
            <a:ext cx="7981616" cy="4507266"/>
          </a:xfrm>
          <a:prstGeom prst="rect">
            <a:avLst/>
          </a:prstGeom>
        </p:spPr>
      </p:pic>
    </p:spTree>
    <p:extLst>
      <p:ext uri="{BB962C8B-B14F-4D97-AF65-F5344CB8AC3E}">
        <p14:creationId xmlns:p14="http://schemas.microsoft.com/office/powerpoint/2010/main" val="2600799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610EEE2-F5D9-EFBB-2FBD-74E921767173}"/>
              </a:ext>
            </a:extLst>
          </p:cNvPr>
          <p:cNvSpPr>
            <a:spLocks noGrp="1" noChangeArrowheads="1"/>
          </p:cNvSpPr>
          <p:nvPr>
            <p:ph type="title"/>
          </p:nvPr>
        </p:nvSpPr>
        <p:spPr>
          <a:xfrm>
            <a:off x="0" y="476672"/>
            <a:ext cx="9144000" cy="763600"/>
          </a:xfrm>
          <a:solidFill>
            <a:schemeClr val="accent3">
              <a:lumMod val="40000"/>
              <a:lumOff val="60000"/>
            </a:schemeClr>
          </a:solidFill>
        </p:spPr>
        <p:txBody>
          <a:bodyPr/>
          <a:lstStyle/>
          <a:p>
            <a:pPr algn="ctr" eaLnBrk="1" hangingPunct="1"/>
            <a:r>
              <a:rPr lang="es-MX" altLang="es-MX" sz="2800" dirty="0">
                <a:latin typeface="Berlin Sans FB Demi" panose="020E0802020502020306" pitchFamily="34" charset="0"/>
              </a:rPr>
              <a:t>¿Qué es un BIOS?</a:t>
            </a:r>
            <a:endParaRPr lang="es-ES" altLang="es-MX" sz="2800" dirty="0">
              <a:latin typeface="Berlin Sans FB Demi" panose="020E0802020502020306" pitchFamily="34" charset="0"/>
            </a:endParaRPr>
          </a:p>
        </p:txBody>
      </p:sp>
      <p:sp>
        <p:nvSpPr>
          <p:cNvPr id="4099" name="Rectangle 3">
            <a:extLst>
              <a:ext uri="{FF2B5EF4-FFF2-40B4-BE49-F238E27FC236}">
                <a16:creationId xmlns:a16="http://schemas.microsoft.com/office/drawing/2014/main" id="{03111A0B-BF01-C6F0-87E1-6DFEC1DA4B7A}"/>
              </a:ext>
            </a:extLst>
          </p:cNvPr>
          <p:cNvSpPr>
            <a:spLocks noGrp="1" noChangeArrowheads="1"/>
          </p:cNvSpPr>
          <p:nvPr>
            <p:ph idx="1"/>
          </p:nvPr>
        </p:nvSpPr>
        <p:spPr>
          <a:xfrm>
            <a:off x="323527" y="1484784"/>
            <a:ext cx="8496944" cy="4199647"/>
          </a:xfrm>
          <a:solidFill>
            <a:schemeClr val="accent5"/>
          </a:solidFill>
        </p:spPr>
        <p:txBody>
          <a:bodyPr/>
          <a:lstStyle/>
          <a:p>
            <a:pPr eaLnBrk="1" hangingPunct="1"/>
            <a:r>
              <a:rPr lang="es-MX" altLang="es-MX" sz="1800" b="1" i="1" dirty="0">
                <a:latin typeface="Calibri" panose="020F0502020204030204" pitchFamily="34" charset="0"/>
                <a:ea typeface="Calibri" panose="020F0502020204030204" pitchFamily="34" charset="0"/>
                <a:cs typeface="Calibri" panose="020F0502020204030204" pitchFamily="34" charset="0"/>
              </a:rPr>
              <a:t>BIOS</a:t>
            </a:r>
            <a:r>
              <a:rPr lang="es-MX" altLang="es-MX" sz="1800" i="1" dirty="0">
                <a:latin typeface="Calibri" panose="020F0502020204030204" pitchFamily="34" charset="0"/>
                <a:ea typeface="Calibri" panose="020F0502020204030204" pitchFamily="34" charset="0"/>
                <a:cs typeface="Calibri" panose="020F0502020204030204" pitchFamily="34" charset="0"/>
              </a:rPr>
              <a:t>: </a:t>
            </a:r>
            <a:r>
              <a:rPr lang="es-MX" altLang="es-MX" sz="1800" i="1" dirty="0">
                <a:solidFill>
                  <a:srgbClr val="CC3300"/>
                </a:solidFill>
                <a:latin typeface="Calibri" panose="020F0502020204030204" pitchFamily="34" charset="0"/>
                <a:ea typeface="Calibri" panose="020F0502020204030204" pitchFamily="34" charset="0"/>
                <a:cs typeface="Calibri" panose="020F0502020204030204" pitchFamily="34" charset="0"/>
              </a:rPr>
              <a:t>"Basic Input-Output </a:t>
            </a:r>
            <a:r>
              <a:rPr lang="es-MX" altLang="es-MX" sz="1800" i="1" dirty="0" err="1">
                <a:solidFill>
                  <a:srgbClr val="CC3300"/>
                </a:solidFill>
                <a:latin typeface="Calibri" panose="020F0502020204030204" pitchFamily="34" charset="0"/>
                <a:ea typeface="Calibri" panose="020F0502020204030204" pitchFamily="34" charset="0"/>
                <a:cs typeface="Calibri" panose="020F0502020204030204" pitchFamily="34" charset="0"/>
              </a:rPr>
              <a:t>System</a:t>
            </a:r>
            <a:r>
              <a:rPr lang="es-MX" altLang="es-MX" sz="1800" i="1" dirty="0">
                <a:solidFill>
                  <a:srgbClr val="CC3300"/>
                </a:solidFill>
                <a:latin typeface="Calibri" panose="020F0502020204030204" pitchFamily="34" charset="0"/>
                <a:ea typeface="Calibri" panose="020F0502020204030204" pitchFamily="34" charset="0"/>
                <a:cs typeface="Calibri" panose="020F0502020204030204" pitchFamily="34" charset="0"/>
              </a:rPr>
              <a:t>"</a:t>
            </a:r>
            <a:r>
              <a:rPr lang="es-MX" altLang="es-MX" sz="1800" i="1" dirty="0">
                <a:latin typeface="Calibri" panose="020F0502020204030204" pitchFamily="34" charset="0"/>
                <a:ea typeface="Calibri" panose="020F0502020204030204" pitchFamily="34" charset="0"/>
                <a:cs typeface="Calibri" panose="020F0502020204030204" pitchFamily="34" charset="0"/>
              </a:rPr>
              <a:t>, sistema básico de entrada-salida. Programa incorporado en un chip de la placa base que se encarga de realizar las funciones básicas de manejo y configuración del ordenador.</a:t>
            </a:r>
          </a:p>
          <a:p>
            <a:pPr marL="139700" indent="0" eaLnBrk="1" hangingPunct="1">
              <a:buNone/>
            </a:pPr>
            <a:endParaRPr lang="es-MX" altLang="es-MX" sz="1800" i="1" dirty="0">
              <a:latin typeface="Calibri" panose="020F0502020204030204" pitchFamily="34" charset="0"/>
              <a:ea typeface="Calibri" panose="020F0502020204030204" pitchFamily="34" charset="0"/>
              <a:cs typeface="Calibri" panose="020F0502020204030204" pitchFamily="34" charset="0"/>
            </a:endParaRPr>
          </a:p>
          <a:p>
            <a:pPr eaLnBrk="1" hangingPunct="1"/>
            <a:r>
              <a:rPr lang="es-ES" altLang="es-MX" sz="1800" i="1" dirty="0">
                <a:latin typeface="Calibri" panose="020F0502020204030204" pitchFamily="34" charset="0"/>
                <a:ea typeface="Calibri" panose="020F0502020204030204" pitchFamily="34" charset="0"/>
                <a:cs typeface="Calibri" panose="020F0502020204030204" pitchFamily="34" charset="0"/>
              </a:rPr>
              <a:t>La BIOS se almacena en un chip de memoria de solo lectura programable y borrable (EPROM, por sus siglas en inglés). Almacenarse en este tipo de memoria permite que los datos perdures aún sin existir una fuente de alimentación conectada.</a:t>
            </a:r>
          </a:p>
          <a:p>
            <a:pPr eaLnBrk="1" hangingPunct="1"/>
            <a:endParaRPr lang="es-ES" altLang="es-MX" sz="1800" i="1" dirty="0">
              <a:latin typeface="Calibri" panose="020F0502020204030204" pitchFamily="34" charset="0"/>
              <a:ea typeface="Calibri" panose="020F0502020204030204" pitchFamily="34" charset="0"/>
              <a:cs typeface="Calibri" panose="020F0502020204030204" pitchFamily="34" charset="0"/>
            </a:endParaRPr>
          </a:p>
          <a:p>
            <a:pPr eaLnBrk="1" hangingPunct="1"/>
            <a:r>
              <a:rPr lang="es-ES" altLang="es-MX" sz="1800" i="1" dirty="0">
                <a:latin typeface="Calibri" panose="020F0502020204030204" pitchFamily="34" charset="0"/>
                <a:ea typeface="Calibri" panose="020F0502020204030204" pitchFamily="34" charset="0"/>
                <a:cs typeface="Calibri" panose="020F0502020204030204" pitchFamily="34" charset="0"/>
              </a:rPr>
              <a:t>Tiene su origen en la época de MS-DOS, el primer sistema operativo de Microsoft. Las rutinas del sistema se realizaban en combinación con la BIOS del sistema. Esto ya no sucede así, siendo el papel de este sistema bastante diferente. Actualmente, está más enfocada a la gestión de los puertos de comunicación, el </a:t>
            </a:r>
            <a:r>
              <a:rPr lang="es-ES" altLang="es-MX" sz="1800" i="1" dirty="0" err="1">
                <a:latin typeface="Calibri" panose="020F0502020204030204" pitchFamily="34" charset="0"/>
                <a:ea typeface="Calibri" panose="020F0502020204030204" pitchFamily="34" charset="0"/>
                <a:cs typeface="Calibri" panose="020F0502020204030204" pitchFamily="34" charset="0"/>
              </a:rPr>
              <a:t>overclocking</a:t>
            </a:r>
            <a:r>
              <a:rPr lang="es-ES" altLang="es-MX" sz="1800" i="1" dirty="0">
                <a:latin typeface="Calibri" panose="020F0502020204030204" pitchFamily="34" charset="0"/>
                <a:ea typeface="Calibri" panose="020F0502020204030204" pitchFamily="34" charset="0"/>
                <a:cs typeface="Calibri" panose="020F0502020204030204" pitchFamily="34" charset="0"/>
              </a:rPr>
              <a:t> y la seguridad del sistema.</a:t>
            </a:r>
            <a:endParaRPr lang="es-MX" altLang="es-MX" sz="1800" i="1" dirty="0">
              <a:latin typeface="Calibri" panose="020F0502020204030204" pitchFamily="34" charset="0"/>
              <a:ea typeface="Calibri" panose="020F0502020204030204" pitchFamily="34" charset="0"/>
              <a:cs typeface="Calibri" panose="020F0502020204030204" pitchFamily="34" charset="0"/>
            </a:endParaRPr>
          </a:p>
        </p:txBody>
      </p:sp>
      <p:pic>
        <p:nvPicPr>
          <p:cNvPr id="4100" name="Imagen 2" descr="Chip de BIOS">
            <a:extLst>
              <a:ext uri="{FF2B5EF4-FFF2-40B4-BE49-F238E27FC236}">
                <a16:creationId xmlns:a16="http://schemas.microsoft.com/office/drawing/2014/main" id="{FCF97744-3911-8309-BEC8-B1672983B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5805264"/>
            <a:ext cx="1873040" cy="85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5">
            <a:extLst>
              <a:ext uri="{FF2B5EF4-FFF2-40B4-BE49-F238E27FC236}">
                <a16:creationId xmlns:a16="http://schemas.microsoft.com/office/drawing/2014/main" id="{A48AEA0F-B9A5-207B-6C82-6B5FFF95EC92}"/>
              </a:ext>
            </a:extLst>
          </p:cNvPr>
          <p:cNvPicPr>
            <a:picLocks noChangeAspect="1"/>
          </p:cNvPicPr>
          <p:nvPr/>
        </p:nvPicPr>
        <p:blipFill>
          <a:blip r:embed="rId3"/>
          <a:stretch>
            <a:fillRect/>
          </a:stretch>
        </p:blipFill>
        <p:spPr>
          <a:xfrm>
            <a:off x="7596336" y="5805264"/>
            <a:ext cx="1140856" cy="85343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413D7F7-9015-FB7B-3052-F40D7ABAD13B}"/>
              </a:ext>
            </a:extLst>
          </p:cNvPr>
          <p:cNvSpPr txBox="1"/>
          <p:nvPr/>
        </p:nvSpPr>
        <p:spPr>
          <a:xfrm>
            <a:off x="0" y="476673"/>
            <a:ext cx="9144000" cy="720080"/>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eaLnBrk="1" hangingPunct="1">
              <a:defRPr sz="2800">
                <a:latin typeface="Berlin Sans FB Demi" panose="020E0802020502020306" pitchFamily="34" charset="0"/>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r>
              <a:rPr lang="es-ES" dirty="0"/>
              <a:t>Diferencias entre la BIOS </a:t>
            </a:r>
            <a:r>
              <a:rPr lang="es-ES" dirty="0" err="1"/>
              <a:t>Legacy</a:t>
            </a:r>
            <a:r>
              <a:rPr lang="es-ES" dirty="0"/>
              <a:t> y UEFI</a:t>
            </a:r>
            <a:endParaRPr lang="en-US" dirty="0"/>
          </a:p>
        </p:txBody>
      </p:sp>
      <p:pic>
        <p:nvPicPr>
          <p:cNvPr id="3" name="Imagen 2">
            <a:extLst>
              <a:ext uri="{FF2B5EF4-FFF2-40B4-BE49-F238E27FC236}">
                <a16:creationId xmlns:a16="http://schemas.microsoft.com/office/drawing/2014/main" id="{72DDF7D6-0803-5550-4C7A-A5664607D9BB}"/>
              </a:ext>
            </a:extLst>
          </p:cNvPr>
          <p:cNvPicPr>
            <a:picLocks noChangeAspect="1"/>
          </p:cNvPicPr>
          <p:nvPr/>
        </p:nvPicPr>
        <p:blipFill>
          <a:blip r:embed="rId2"/>
          <a:stretch>
            <a:fillRect/>
          </a:stretch>
        </p:blipFill>
        <p:spPr>
          <a:xfrm>
            <a:off x="611560" y="1556792"/>
            <a:ext cx="7776864" cy="4072428"/>
          </a:xfrm>
          <a:prstGeom prst="rect">
            <a:avLst/>
          </a:prstGeom>
        </p:spPr>
      </p:pic>
      <p:pic>
        <p:nvPicPr>
          <p:cNvPr id="4" name="Imagen 3">
            <a:extLst>
              <a:ext uri="{FF2B5EF4-FFF2-40B4-BE49-F238E27FC236}">
                <a16:creationId xmlns:a16="http://schemas.microsoft.com/office/drawing/2014/main" id="{1B681CD7-CC1F-C73A-8A39-C56262B330DE}"/>
              </a:ext>
            </a:extLst>
          </p:cNvPr>
          <p:cNvPicPr>
            <a:picLocks noChangeAspect="1"/>
          </p:cNvPicPr>
          <p:nvPr/>
        </p:nvPicPr>
        <p:blipFill>
          <a:blip r:embed="rId3"/>
          <a:stretch>
            <a:fillRect/>
          </a:stretch>
        </p:blipFill>
        <p:spPr>
          <a:xfrm>
            <a:off x="7596336" y="5805264"/>
            <a:ext cx="1140856" cy="853431"/>
          </a:xfrm>
          <a:prstGeom prst="rect">
            <a:avLst/>
          </a:prstGeom>
        </p:spPr>
      </p:pic>
    </p:spTree>
    <p:extLst>
      <p:ext uri="{BB962C8B-B14F-4D97-AF65-F5344CB8AC3E}">
        <p14:creationId xmlns:p14="http://schemas.microsoft.com/office/powerpoint/2010/main" val="286072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747A355-214F-3918-9896-FDB92D459DB4}"/>
              </a:ext>
            </a:extLst>
          </p:cNvPr>
          <p:cNvSpPr txBox="1"/>
          <p:nvPr/>
        </p:nvSpPr>
        <p:spPr>
          <a:xfrm>
            <a:off x="5182" y="476673"/>
            <a:ext cx="9138818" cy="720080"/>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eaLnBrk="1" hangingPunct="1">
              <a:defRPr sz="2800">
                <a:latin typeface="Berlin Sans FB Demi" panose="020E0802020502020306" pitchFamily="34" charset="0"/>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r>
              <a:rPr lang="en-US" dirty="0"/>
              <a:t>Sistema Dual BIOS o de doble BIOS</a:t>
            </a:r>
          </a:p>
        </p:txBody>
      </p:sp>
      <p:sp>
        <p:nvSpPr>
          <p:cNvPr id="5" name="CuadroTexto 4">
            <a:extLst>
              <a:ext uri="{FF2B5EF4-FFF2-40B4-BE49-F238E27FC236}">
                <a16:creationId xmlns:a16="http://schemas.microsoft.com/office/drawing/2014/main" id="{2C427A81-E107-D842-B62B-EC7FE9CFB9B1}"/>
              </a:ext>
            </a:extLst>
          </p:cNvPr>
          <p:cNvSpPr txBox="1"/>
          <p:nvPr/>
        </p:nvSpPr>
        <p:spPr>
          <a:xfrm>
            <a:off x="431540" y="1632610"/>
            <a:ext cx="8280920" cy="1815882"/>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eaLnBrk="1" hangingPunct="1">
              <a:buClr>
                <a:schemeClr val="dk1"/>
              </a:buClr>
              <a:buSzPts val="1400"/>
              <a:buFont typeface="Montserrat"/>
              <a:buChar char="●"/>
              <a:defRPr sz="1800" b="1" i="1">
                <a:solidFill>
                  <a:schemeClr val="dk1"/>
                </a:solidFill>
                <a:latin typeface="Calibri" panose="020F0502020204030204" pitchFamily="34" charset="0"/>
                <a:ea typeface="Calibri" panose="020F0502020204030204" pitchFamily="34" charset="0"/>
                <a:cs typeface="Calibri" panose="020F0502020204030204" pitchFamily="34" charset="0"/>
              </a:defRPr>
            </a:lvl1pPr>
            <a:lvl2pPr marL="914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2pPr>
            <a:lvl3pPr marL="1371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3pPr>
            <a:lvl4pPr marL="18288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4pPr>
            <a:lvl5pPr marL="22860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5pPr>
            <a:lvl6pPr marL="27432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6pPr>
            <a:lvl7pPr marL="3200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7pPr>
            <a:lvl8pPr marL="3657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8pPr>
            <a:lvl9pPr marL="4114800" indent="-317500" eaLnBrk="1" hangingPunct="1">
              <a:spcBef>
                <a:spcPts val="1600"/>
              </a:spcBef>
              <a:spcAft>
                <a:spcPts val="1600"/>
              </a:spcAft>
              <a:buClr>
                <a:schemeClr val="dk1"/>
              </a:buClr>
              <a:buSzPts val="1400"/>
              <a:buFont typeface="Montserrat"/>
              <a:buChar char="■"/>
              <a:defRPr>
                <a:solidFill>
                  <a:schemeClr val="dk1"/>
                </a:solidFill>
                <a:latin typeface="Montserrat"/>
                <a:ea typeface="Montserrat"/>
                <a:cs typeface="Montserrat"/>
              </a:defRPr>
            </a:lvl9pPr>
          </a:lstStyle>
          <a:p>
            <a:r>
              <a:rPr lang="es-ES" i="0" dirty="0"/>
              <a:t>Disponer de un único chip de BIOS puede suponer que, ante un fallo, la placa base queda inutilizada. Hace años actualizar la BIOS podía ser un problema, ya que si algo fallaba, ya no podíamos seguir usando la placa base, se tenía que mandar a reparar. Esto se decidió corregir y se introdujo un segundo chip como respaldo.</a:t>
            </a:r>
          </a:p>
          <a:p>
            <a:endParaRPr lang="es-ES" i="0" dirty="0"/>
          </a:p>
          <a:p>
            <a:r>
              <a:rPr lang="es-ES" i="0" dirty="0"/>
              <a:t>El sistema Dual BIOS permite que ante una mala actualización o corrupción del firmware, se pueda recuperar el sistema fácilmente. También es muy útil para quien se dedica al </a:t>
            </a:r>
            <a:r>
              <a:rPr lang="es-ES" i="0" dirty="0" err="1"/>
              <a:t>overclocking</a:t>
            </a:r>
            <a:r>
              <a:rPr lang="es-ES" i="0" dirty="0"/>
              <a:t>, ya que puede restaurar los valores de fábrica de la placa base.</a:t>
            </a:r>
            <a:endParaRPr lang="en-US" i="0" dirty="0"/>
          </a:p>
        </p:txBody>
      </p:sp>
      <p:pic>
        <p:nvPicPr>
          <p:cNvPr id="6" name="Imagen 5">
            <a:extLst>
              <a:ext uri="{FF2B5EF4-FFF2-40B4-BE49-F238E27FC236}">
                <a16:creationId xmlns:a16="http://schemas.microsoft.com/office/drawing/2014/main" id="{C7F315A4-B558-2846-3C11-56B54D3ACA30}"/>
              </a:ext>
            </a:extLst>
          </p:cNvPr>
          <p:cNvPicPr>
            <a:picLocks noChangeAspect="1"/>
          </p:cNvPicPr>
          <p:nvPr/>
        </p:nvPicPr>
        <p:blipFill>
          <a:blip r:embed="rId2"/>
          <a:stretch>
            <a:fillRect/>
          </a:stretch>
        </p:blipFill>
        <p:spPr>
          <a:xfrm>
            <a:off x="2442778" y="4494932"/>
            <a:ext cx="4258444" cy="2197357"/>
          </a:xfrm>
          <a:prstGeom prst="rect">
            <a:avLst/>
          </a:prstGeom>
        </p:spPr>
      </p:pic>
      <p:pic>
        <p:nvPicPr>
          <p:cNvPr id="7" name="Imagen 6">
            <a:extLst>
              <a:ext uri="{FF2B5EF4-FFF2-40B4-BE49-F238E27FC236}">
                <a16:creationId xmlns:a16="http://schemas.microsoft.com/office/drawing/2014/main" id="{4FBF75F1-0F9C-B74D-420B-BD86E8E045A5}"/>
              </a:ext>
            </a:extLst>
          </p:cNvPr>
          <p:cNvPicPr>
            <a:picLocks noChangeAspect="1"/>
          </p:cNvPicPr>
          <p:nvPr/>
        </p:nvPicPr>
        <p:blipFill>
          <a:blip r:embed="rId3"/>
          <a:stretch>
            <a:fillRect/>
          </a:stretch>
        </p:blipFill>
        <p:spPr>
          <a:xfrm>
            <a:off x="7596336" y="5805264"/>
            <a:ext cx="1140856" cy="853431"/>
          </a:xfrm>
          <a:prstGeom prst="rect">
            <a:avLst/>
          </a:prstGeom>
        </p:spPr>
      </p:pic>
    </p:spTree>
    <p:extLst>
      <p:ext uri="{BB962C8B-B14F-4D97-AF65-F5344CB8AC3E}">
        <p14:creationId xmlns:p14="http://schemas.microsoft.com/office/powerpoint/2010/main" val="2169167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2AB3F1B-C607-DE09-8755-9DB00E88FF40}"/>
              </a:ext>
            </a:extLst>
          </p:cNvPr>
          <p:cNvSpPr txBox="1"/>
          <p:nvPr/>
        </p:nvSpPr>
        <p:spPr>
          <a:xfrm>
            <a:off x="0" y="476672"/>
            <a:ext cx="9144000" cy="648072"/>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eaLnBrk="1" hangingPunct="1">
              <a:defRPr sz="2800">
                <a:latin typeface="Berlin Sans FB Demi" panose="020E0802020502020306" pitchFamily="34" charset="0"/>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r>
              <a:rPr lang="en-US" dirty="0"/>
              <a:t>¿</a:t>
            </a:r>
            <a:r>
              <a:rPr lang="en-US" dirty="0" err="1"/>
              <a:t>Qué</a:t>
            </a:r>
            <a:r>
              <a:rPr lang="en-US" dirty="0"/>
              <a:t> </a:t>
            </a:r>
            <a:r>
              <a:rPr lang="en-US" dirty="0" err="1"/>
              <a:t>nos</a:t>
            </a:r>
            <a:r>
              <a:rPr lang="en-US" dirty="0"/>
              <a:t> </a:t>
            </a:r>
            <a:r>
              <a:rPr lang="en-US" dirty="0" err="1"/>
              <a:t>permite</a:t>
            </a:r>
            <a:r>
              <a:rPr lang="en-US" dirty="0"/>
              <a:t> </a:t>
            </a:r>
            <a:r>
              <a:rPr lang="en-US" dirty="0" err="1"/>
              <a:t>modificar</a:t>
            </a:r>
            <a:r>
              <a:rPr lang="en-US" dirty="0"/>
              <a:t> o </a:t>
            </a:r>
            <a:r>
              <a:rPr lang="en-US" dirty="0" err="1"/>
              <a:t>personalizar</a:t>
            </a:r>
            <a:r>
              <a:rPr lang="en-US" dirty="0"/>
              <a:t>?</a:t>
            </a:r>
          </a:p>
        </p:txBody>
      </p:sp>
      <p:sp>
        <p:nvSpPr>
          <p:cNvPr id="5" name="CuadroTexto 4">
            <a:extLst>
              <a:ext uri="{FF2B5EF4-FFF2-40B4-BE49-F238E27FC236}">
                <a16:creationId xmlns:a16="http://schemas.microsoft.com/office/drawing/2014/main" id="{0075D54F-0666-7B57-909B-4D816CF3D03E}"/>
              </a:ext>
            </a:extLst>
          </p:cNvPr>
          <p:cNvSpPr txBox="1"/>
          <p:nvPr/>
        </p:nvSpPr>
        <p:spPr>
          <a:xfrm>
            <a:off x="755576" y="1412776"/>
            <a:ext cx="7272808" cy="4801314"/>
          </a:xfrm>
          <a:prstGeom prst="rect">
            <a:avLst/>
          </a:prstGeom>
          <a:solidFill>
            <a:schemeClr val="tx2"/>
          </a:solidFill>
        </p:spPr>
        <p:txBody>
          <a:bodyPr wrap="square">
            <a:spAutoFit/>
          </a:bodyPr>
          <a:lstStyle/>
          <a:p>
            <a:pPr marL="171450" indent="-171450">
              <a:buFont typeface="Arial" panose="020B0604020202020204" pitchFamily="34" charset="0"/>
              <a:buChar char="•"/>
            </a:pPr>
            <a:r>
              <a:rPr lang="es-ES" sz="1200" b="1" dirty="0"/>
              <a:t>Cambiar el orden de la secuencia de arranque</a:t>
            </a:r>
          </a:p>
          <a:p>
            <a:pPr marL="171450" indent="-171450">
              <a:buFont typeface="Arial" panose="020B0604020202020204" pitchFamily="34" charset="0"/>
              <a:buChar char="•"/>
            </a:pPr>
            <a:r>
              <a:rPr lang="es-ES" sz="1200" b="1" dirty="0"/>
              <a:t>Cargar los ajustes de fábrica</a:t>
            </a:r>
          </a:p>
          <a:p>
            <a:pPr marL="171450" indent="-171450">
              <a:buFont typeface="Arial" panose="020B0604020202020204" pitchFamily="34" charset="0"/>
              <a:buChar char="•"/>
            </a:pPr>
            <a:r>
              <a:rPr lang="es-ES" sz="1200" b="1" dirty="0"/>
              <a:t>Actualizar la BIOS</a:t>
            </a:r>
          </a:p>
          <a:p>
            <a:pPr marL="171450" indent="-171450">
              <a:buFont typeface="Arial" panose="020B0604020202020204" pitchFamily="34" charset="0"/>
              <a:buChar char="•"/>
            </a:pPr>
            <a:r>
              <a:rPr lang="es-ES" sz="1200" b="1" dirty="0"/>
              <a:t>Crear / cambiar / desactivar la contraseña de acceso</a:t>
            </a:r>
          </a:p>
          <a:p>
            <a:pPr marL="171450" indent="-171450">
              <a:buFont typeface="Arial" panose="020B0604020202020204" pitchFamily="34" charset="0"/>
              <a:buChar char="•"/>
            </a:pPr>
            <a:r>
              <a:rPr lang="es-ES" sz="1200" b="1" dirty="0"/>
              <a:t>Modificar la fecha y la hora del equipo</a:t>
            </a:r>
          </a:p>
          <a:p>
            <a:pPr marL="171450" indent="-171450">
              <a:buFont typeface="Arial" panose="020B0604020202020204" pitchFamily="34" charset="0"/>
              <a:buChar char="•"/>
            </a:pPr>
            <a:r>
              <a:rPr lang="es-ES" sz="1200" b="1" dirty="0"/>
              <a:t>Cambiar los ajustes de las unidades de almacenamiento</a:t>
            </a:r>
          </a:p>
          <a:p>
            <a:pPr marL="171450" indent="-171450">
              <a:buFont typeface="Arial" panose="020B0604020202020204" pitchFamily="34" charset="0"/>
              <a:buChar char="•"/>
            </a:pPr>
            <a:r>
              <a:rPr lang="es-ES" sz="1200" b="1" dirty="0"/>
              <a:t>Modificar los ajustes de las unidades ópticas / disco</a:t>
            </a:r>
          </a:p>
          <a:p>
            <a:pPr marL="171450" indent="-171450">
              <a:buFont typeface="Arial" panose="020B0604020202020204" pitchFamily="34" charset="0"/>
              <a:buChar char="•"/>
            </a:pPr>
            <a:r>
              <a:rPr lang="es-ES" sz="1200" b="1" dirty="0"/>
              <a:t>Ver la cantidad de memoria instalada en el sistema</a:t>
            </a:r>
          </a:p>
          <a:p>
            <a:pPr marL="171450" indent="-171450">
              <a:buFont typeface="Arial" panose="020B0604020202020204" pitchFamily="34" charset="0"/>
              <a:buChar char="•"/>
            </a:pPr>
            <a:r>
              <a:rPr lang="es-ES" sz="1200" b="1" dirty="0"/>
              <a:t>Configurar si queremos que al arrancar esté activo o no el </a:t>
            </a:r>
            <a:r>
              <a:rPr lang="es-ES" sz="1200" b="1" dirty="0" err="1"/>
              <a:t>pad</a:t>
            </a:r>
            <a:r>
              <a:rPr lang="es-ES" sz="1200" b="1" dirty="0"/>
              <a:t> numérico del teclado</a:t>
            </a:r>
          </a:p>
          <a:p>
            <a:pPr marL="171450" indent="-171450">
              <a:buFont typeface="Arial" panose="020B0604020202020204" pitchFamily="34" charset="0"/>
              <a:buChar char="•"/>
            </a:pPr>
            <a:r>
              <a:rPr lang="es-ES" sz="1200" b="1" dirty="0"/>
              <a:t>Activar o desactivar el logo del fabricante de la placa base en el arranque</a:t>
            </a:r>
          </a:p>
          <a:p>
            <a:pPr marL="171450" indent="-171450">
              <a:buFont typeface="Arial" panose="020B0604020202020204" pitchFamily="34" charset="0"/>
              <a:buChar char="•"/>
            </a:pPr>
            <a:r>
              <a:rPr lang="es-ES" sz="1200" b="1" dirty="0"/>
              <a:t>Activar o desactivar el POST (</a:t>
            </a:r>
            <a:r>
              <a:rPr lang="es-ES" sz="1200" b="1" dirty="0" err="1"/>
              <a:t>Power</a:t>
            </a:r>
            <a:r>
              <a:rPr lang="es-ES" sz="1200" b="1" dirty="0"/>
              <a:t> </a:t>
            </a:r>
            <a:r>
              <a:rPr lang="es-ES" sz="1200" b="1" dirty="0" err="1"/>
              <a:t>On</a:t>
            </a:r>
            <a:r>
              <a:rPr lang="es-ES" sz="1200" b="1" dirty="0"/>
              <a:t> </a:t>
            </a:r>
            <a:r>
              <a:rPr lang="es-ES" sz="1200" b="1" dirty="0" err="1"/>
              <a:t>Self</a:t>
            </a:r>
            <a:r>
              <a:rPr lang="es-ES" sz="1200" b="1" dirty="0"/>
              <a:t> Test)</a:t>
            </a:r>
          </a:p>
          <a:p>
            <a:pPr marL="171450" indent="-171450">
              <a:buFont typeface="Arial" panose="020B0604020202020204" pitchFamily="34" charset="0"/>
              <a:buChar char="•"/>
            </a:pPr>
            <a:r>
              <a:rPr lang="es-ES" sz="1200" b="1" dirty="0"/>
              <a:t>Activar o desactivar la caché interna del procesador</a:t>
            </a:r>
          </a:p>
          <a:p>
            <a:pPr marL="171450" indent="-171450">
              <a:buFont typeface="Arial" panose="020B0604020202020204" pitchFamily="34" charset="0"/>
              <a:buChar char="•"/>
            </a:pPr>
            <a:r>
              <a:rPr lang="es-ES" sz="1200" b="1" dirty="0"/>
              <a:t>Cambiar las opciones y el comportamiento del procesador</a:t>
            </a:r>
          </a:p>
          <a:p>
            <a:pPr marL="171450" indent="-171450">
              <a:buFont typeface="Arial" panose="020B0604020202020204" pitchFamily="34" charset="0"/>
              <a:buChar char="•"/>
            </a:pPr>
            <a:r>
              <a:rPr lang="es-ES" sz="1200" b="1" dirty="0"/>
              <a:t>Modificar las opciones y la velocidad de la memoria RAM</a:t>
            </a:r>
          </a:p>
          <a:p>
            <a:pPr marL="171450" indent="-171450">
              <a:buFont typeface="Arial" panose="020B0604020202020204" pitchFamily="34" charset="0"/>
              <a:buChar char="•"/>
            </a:pPr>
            <a:r>
              <a:rPr lang="es-ES" sz="1200" b="1" dirty="0"/>
              <a:t>Cambiar los voltajes</a:t>
            </a:r>
          </a:p>
          <a:p>
            <a:pPr marL="171450" indent="-171450">
              <a:buFont typeface="Arial" panose="020B0604020202020204" pitchFamily="34" charset="0"/>
              <a:buChar char="•"/>
            </a:pPr>
            <a:r>
              <a:rPr lang="es-ES" sz="1200" b="1" dirty="0"/>
              <a:t>Crear sistemas RAID de dispositivos de almacenamiento</a:t>
            </a:r>
          </a:p>
          <a:p>
            <a:pPr marL="171450" indent="-171450">
              <a:buFont typeface="Arial" panose="020B0604020202020204" pitchFamily="34" charset="0"/>
              <a:buChar char="•"/>
            </a:pPr>
            <a:r>
              <a:rPr lang="es-ES" sz="1200" b="1" dirty="0"/>
              <a:t>Activar o desactivar IEE1394</a:t>
            </a:r>
          </a:p>
          <a:p>
            <a:pPr marL="171450" indent="-171450">
              <a:buFont typeface="Arial" panose="020B0604020202020204" pitchFamily="34" charset="0"/>
              <a:buChar char="•"/>
            </a:pPr>
            <a:r>
              <a:rPr lang="es-ES" sz="1200" b="1" dirty="0"/>
              <a:t>Activar o desactivar la tarjeta de sonido integrada en la placa</a:t>
            </a:r>
          </a:p>
          <a:p>
            <a:pPr marL="171450" indent="-171450">
              <a:buFont typeface="Arial" panose="020B0604020202020204" pitchFamily="34" charset="0"/>
              <a:buChar char="•"/>
            </a:pPr>
            <a:r>
              <a:rPr lang="es-ES" sz="1200" b="1" dirty="0"/>
              <a:t>Activar o desactivar los puertos RS232/LPT</a:t>
            </a:r>
          </a:p>
          <a:p>
            <a:pPr marL="171450" indent="-171450">
              <a:buFont typeface="Arial" panose="020B0604020202020204" pitchFamily="34" charset="0"/>
              <a:buChar char="•"/>
            </a:pPr>
            <a:r>
              <a:rPr lang="es-ES" sz="1200" b="1" dirty="0"/>
              <a:t>Activar o desactivar ACPI</a:t>
            </a:r>
          </a:p>
          <a:p>
            <a:pPr marL="171450" indent="-171450">
              <a:buFont typeface="Arial" panose="020B0604020202020204" pitchFamily="34" charset="0"/>
              <a:buChar char="•"/>
            </a:pPr>
            <a:r>
              <a:rPr lang="es-ES" sz="1200" b="1" dirty="0"/>
              <a:t>Cambiar el comportamiento del botón de encendido del PC</a:t>
            </a:r>
          </a:p>
          <a:p>
            <a:pPr marL="171450" indent="-171450">
              <a:buFont typeface="Arial" panose="020B0604020202020204" pitchFamily="34" charset="0"/>
              <a:buChar char="•"/>
            </a:pPr>
            <a:r>
              <a:rPr lang="es-ES" sz="1200" b="1" dirty="0"/>
              <a:t>Modificar las opciones de arranque</a:t>
            </a:r>
          </a:p>
          <a:p>
            <a:pPr marL="171450" indent="-171450">
              <a:buFont typeface="Arial" panose="020B0604020202020204" pitchFamily="34" charset="0"/>
              <a:buChar char="•"/>
            </a:pPr>
            <a:r>
              <a:rPr lang="es-ES" sz="1200" b="1" dirty="0"/>
              <a:t>Activar o desactivar varios monitores en el arranque</a:t>
            </a:r>
          </a:p>
          <a:p>
            <a:pPr marL="171450" indent="-171450">
              <a:buFont typeface="Arial" panose="020B0604020202020204" pitchFamily="34" charset="0"/>
              <a:buChar char="•"/>
            </a:pPr>
            <a:r>
              <a:rPr lang="es-ES" sz="1200" b="1" dirty="0"/>
              <a:t>Cambiar el comportamiento de los ventiladores PWM</a:t>
            </a:r>
          </a:p>
          <a:p>
            <a:pPr marL="171450" indent="-171450">
              <a:buFont typeface="Arial" panose="020B0604020202020204" pitchFamily="34" charset="0"/>
              <a:buChar char="•"/>
            </a:pPr>
            <a:r>
              <a:rPr lang="es-ES" sz="1200" b="1" dirty="0"/>
              <a:t>Monitorizar las temperaturas del PC</a:t>
            </a:r>
            <a:endParaRPr lang="en-US" b="1" dirty="0"/>
          </a:p>
        </p:txBody>
      </p:sp>
      <p:pic>
        <p:nvPicPr>
          <p:cNvPr id="6" name="Imagen 5">
            <a:extLst>
              <a:ext uri="{FF2B5EF4-FFF2-40B4-BE49-F238E27FC236}">
                <a16:creationId xmlns:a16="http://schemas.microsoft.com/office/drawing/2014/main" id="{B6EE3EB0-AEB8-2F10-CEEE-AFB35BD60066}"/>
              </a:ext>
            </a:extLst>
          </p:cNvPr>
          <p:cNvPicPr>
            <a:picLocks noChangeAspect="1"/>
          </p:cNvPicPr>
          <p:nvPr/>
        </p:nvPicPr>
        <p:blipFill>
          <a:blip r:embed="rId2"/>
          <a:stretch>
            <a:fillRect/>
          </a:stretch>
        </p:blipFill>
        <p:spPr>
          <a:xfrm>
            <a:off x="7596336" y="5805264"/>
            <a:ext cx="1140856" cy="853431"/>
          </a:xfrm>
          <a:prstGeom prst="rect">
            <a:avLst/>
          </a:prstGeom>
        </p:spPr>
      </p:pic>
    </p:spTree>
    <p:extLst>
      <p:ext uri="{BB962C8B-B14F-4D97-AF65-F5344CB8AC3E}">
        <p14:creationId xmlns:p14="http://schemas.microsoft.com/office/powerpoint/2010/main" val="15885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6D6FEC0-A987-F8D6-2530-C7AEDF64E5C4}"/>
              </a:ext>
            </a:extLst>
          </p:cNvPr>
          <p:cNvSpPr txBox="1"/>
          <p:nvPr/>
        </p:nvSpPr>
        <p:spPr>
          <a:xfrm>
            <a:off x="0" y="476672"/>
            <a:ext cx="9144000" cy="648072"/>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eaLnBrk="1" hangingPunct="1">
              <a:defRPr sz="2800">
                <a:latin typeface="Berlin Sans FB Demi" panose="020E0802020502020306" pitchFamily="34" charset="0"/>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r>
              <a:rPr lang="es-ES" dirty="0"/>
              <a:t>Extra: Qué es TPM?</a:t>
            </a:r>
            <a:endParaRPr lang="en-US" dirty="0"/>
          </a:p>
        </p:txBody>
      </p:sp>
      <p:pic>
        <p:nvPicPr>
          <p:cNvPr id="4" name="Imagen 3">
            <a:extLst>
              <a:ext uri="{FF2B5EF4-FFF2-40B4-BE49-F238E27FC236}">
                <a16:creationId xmlns:a16="http://schemas.microsoft.com/office/drawing/2014/main" id="{6F64444B-68AA-F053-541B-30FD2F419653}"/>
              </a:ext>
            </a:extLst>
          </p:cNvPr>
          <p:cNvPicPr>
            <a:picLocks noChangeAspect="1"/>
          </p:cNvPicPr>
          <p:nvPr/>
        </p:nvPicPr>
        <p:blipFill>
          <a:blip r:embed="rId2"/>
          <a:stretch>
            <a:fillRect/>
          </a:stretch>
        </p:blipFill>
        <p:spPr>
          <a:xfrm>
            <a:off x="1835696" y="1412776"/>
            <a:ext cx="5328592" cy="5144026"/>
          </a:xfrm>
          <a:prstGeom prst="rect">
            <a:avLst/>
          </a:prstGeom>
        </p:spPr>
      </p:pic>
      <p:pic>
        <p:nvPicPr>
          <p:cNvPr id="5" name="Imagen 4">
            <a:extLst>
              <a:ext uri="{FF2B5EF4-FFF2-40B4-BE49-F238E27FC236}">
                <a16:creationId xmlns:a16="http://schemas.microsoft.com/office/drawing/2014/main" id="{0B85B84F-57E3-C5EF-018E-73616CCD56B4}"/>
              </a:ext>
            </a:extLst>
          </p:cNvPr>
          <p:cNvPicPr>
            <a:picLocks noChangeAspect="1"/>
          </p:cNvPicPr>
          <p:nvPr/>
        </p:nvPicPr>
        <p:blipFill>
          <a:blip r:embed="rId3"/>
          <a:stretch>
            <a:fillRect/>
          </a:stretch>
        </p:blipFill>
        <p:spPr>
          <a:xfrm>
            <a:off x="7596336" y="5805264"/>
            <a:ext cx="1140856" cy="853431"/>
          </a:xfrm>
          <a:prstGeom prst="rect">
            <a:avLst/>
          </a:prstGeom>
        </p:spPr>
      </p:pic>
    </p:spTree>
    <p:extLst>
      <p:ext uri="{BB962C8B-B14F-4D97-AF65-F5344CB8AC3E}">
        <p14:creationId xmlns:p14="http://schemas.microsoft.com/office/powerpoint/2010/main" val="3801989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B726A02-AACB-9B4A-6551-A9C7AC2A7B26}"/>
              </a:ext>
            </a:extLst>
          </p:cNvPr>
          <p:cNvSpPr txBox="1"/>
          <p:nvPr/>
        </p:nvSpPr>
        <p:spPr>
          <a:xfrm>
            <a:off x="0" y="476672"/>
            <a:ext cx="9144000" cy="648072"/>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eaLnBrk="1" hangingPunct="1">
              <a:defRPr sz="2800">
                <a:latin typeface="Berlin Sans FB Demi" panose="020E0802020502020306" pitchFamily="34" charset="0"/>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r>
              <a:rPr lang="es-ES" dirty="0"/>
              <a:t>Extra: Qué es TPM?</a:t>
            </a:r>
            <a:endParaRPr lang="en-US" dirty="0"/>
          </a:p>
        </p:txBody>
      </p:sp>
      <p:sp>
        <p:nvSpPr>
          <p:cNvPr id="4" name="CuadroTexto 3">
            <a:extLst>
              <a:ext uri="{FF2B5EF4-FFF2-40B4-BE49-F238E27FC236}">
                <a16:creationId xmlns:a16="http://schemas.microsoft.com/office/drawing/2014/main" id="{BC0A6B18-2A7A-74AD-D167-B77B8A02688C}"/>
              </a:ext>
            </a:extLst>
          </p:cNvPr>
          <p:cNvSpPr txBox="1"/>
          <p:nvPr/>
        </p:nvSpPr>
        <p:spPr>
          <a:xfrm>
            <a:off x="467544" y="1556792"/>
            <a:ext cx="8208912" cy="2031325"/>
          </a:xfrm>
          <a:prstGeom prst="rect">
            <a:avLst/>
          </a:prstGeom>
          <a:solidFill>
            <a:schemeClr val="tx2"/>
          </a:solidFill>
        </p:spPr>
        <p:txBody>
          <a:bodyPr wrap="square">
            <a:spAutoFit/>
          </a:bodyPr>
          <a:lstStyle>
            <a:defPPr marR="0" lvl="0" algn="l" rtl="0">
              <a:lnSpc>
                <a:spcPct val="100000"/>
              </a:lnSpc>
              <a:spcBef>
                <a:spcPts val="0"/>
              </a:spcBef>
              <a:spcAft>
                <a:spcPts val="0"/>
              </a:spcAft>
            </a:defPPr>
            <a:lvl1pPr marL="171450" indent="-171450">
              <a:buFont typeface="Arial" panose="020B0604020202020204" pitchFamily="34" charset="0"/>
              <a:buChar char="•"/>
              <a:defRPr sz="1200" b="1"/>
            </a:lvl1pPr>
          </a:lstStyle>
          <a:p>
            <a:pPr marL="0" indent="0">
              <a:buNone/>
            </a:pPr>
            <a:r>
              <a:rPr lang="es-ES" sz="1800" dirty="0"/>
              <a:t>TPM son las siglas de </a:t>
            </a:r>
            <a:r>
              <a:rPr lang="es-ES" sz="1800" dirty="0" err="1"/>
              <a:t>Trusted</a:t>
            </a:r>
            <a:r>
              <a:rPr lang="es-ES" sz="1800" dirty="0"/>
              <a:t> </a:t>
            </a:r>
            <a:r>
              <a:rPr lang="es-ES" sz="1800" dirty="0" err="1"/>
              <a:t>Platform</a:t>
            </a:r>
            <a:r>
              <a:rPr lang="es-ES" sz="1800" dirty="0"/>
              <a:t> Module o Módulo de plataforma segura, una tecnología diseñada para ofrecer funciones de seguridad. TPM es un chip diseñado para realizar operaciones criptográficas que incluye varios mecanismos de seguridad física que hacen que sea resistente a las alteraciones. Tiene funciones de seguridad específicas para que evitar que el software malintencionado realice alteraciones en tu sistema.</a:t>
            </a:r>
            <a:endParaRPr lang="en-US" sz="1800" dirty="0"/>
          </a:p>
        </p:txBody>
      </p:sp>
      <p:pic>
        <p:nvPicPr>
          <p:cNvPr id="5" name="Imagen 4">
            <a:extLst>
              <a:ext uri="{FF2B5EF4-FFF2-40B4-BE49-F238E27FC236}">
                <a16:creationId xmlns:a16="http://schemas.microsoft.com/office/drawing/2014/main" id="{DCE3D323-A7F9-870B-BB65-7D1E8850DE91}"/>
              </a:ext>
            </a:extLst>
          </p:cNvPr>
          <p:cNvPicPr>
            <a:picLocks noChangeAspect="1"/>
          </p:cNvPicPr>
          <p:nvPr/>
        </p:nvPicPr>
        <p:blipFill>
          <a:blip r:embed="rId2"/>
          <a:stretch>
            <a:fillRect/>
          </a:stretch>
        </p:blipFill>
        <p:spPr>
          <a:xfrm>
            <a:off x="466116" y="3969424"/>
            <a:ext cx="4067944" cy="2288219"/>
          </a:xfrm>
          <a:prstGeom prst="rect">
            <a:avLst/>
          </a:prstGeom>
        </p:spPr>
      </p:pic>
      <p:pic>
        <p:nvPicPr>
          <p:cNvPr id="6" name="Imagen 5">
            <a:extLst>
              <a:ext uri="{FF2B5EF4-FFF2-40B4-BE49-F238E27FC236}">
                <a16:creationId xmlns:a16="http://schemas.microsoft.com/office/drawing/2014/main" id="{1459172D-89D5-A0B6-F211-F8A74F8A0A69}"/>
              </a:ext>
            </a:extLst>
          </p:cNvPr>
          <p:cNvPicPr>
            <a:picLocks noChangeAspect="1"/>
          </p:cNvPicPr>
          <p:nvPr/>
        </p:nvPicPr>
        <p:blipFill>
          <a:blip r:embed="rId3"/>
          <a:stretch>
            <a:fillRect/>
          </a:stretch>
        </p:blipFill>
        <p:spPr>
          <a:xfrm>
            <a:off x="4818989" y="3969424"/>
            <a:ext cx="3707904" cy="2386963"/>
          </a:xfrm>
          <a:prstGeom prst="rect">
            <a:avLst/>
          </a:prstGeom>
        </p:spPr>
      </p:pic>
      <p:pic>
        <p:nvPicPr>
          <p:cNvPr id="7" name="Imagen 6">
            <a:extLst>
              <a:ext uri="{FF2B5EF4-FFF2-40B4-BE49-F238E27FC236}">
                <a16:creationId xmlns:a16="http://schemas.microsoft.com/office/drawing/2014/main" id="{56292BCB-F314-457B-9C3C-8F0518FDA8C3}"/>
              </a:ext>
            </a:extLst>
          </p:cNvPr>
          <p:cNvPicPr>
            <a:picLocks noChangeAspect="1"/>
          </p:cNvPicPr>
          <p:nvPr/>
        </p:nvPicPr>
        <p:blipFill>
          <a:blip r:embed="rId4"/>
          <a:stretch>
            <a:fillRect/>
          </a:stretch>
        </p:blipFill>
        <p:spPr>
          <a:xfrm>
            <a:off x="8543761" y="6336642"/>
            <a:ext cx="536121" cy="401052"/>
          </a:xfrm>
          <a:prstGeom prst="rect">
            <a:avLst/>
          </a:prstGeom>
        </p:spPr>
      </p:pic>
    </p:spTree>
    <p:extLst>
      <p:ext uri="{BB962C8B-B14F-4D97-AF65-F5344CB8AC3E}">
        <p14:creationId xmlns:p14="http://schemas.microsoft.com/office/powerpoint/2010/main" val="2481348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4C38DA3-D564-835C-6ABD-F0F2D1F27919}"/>
              </a:ext>
            </a:extLst>
          </p:cNvPr>
          <p:cNvSpPr txBox="1"/>
          <p:nvPr/>
        </p:nvSpPr>
        <p:spPr>
          <a:xfrm>
            <a:off x="467544" y="1556792"/>
            <a:ext cx="8208912" cy="1200329"/>
          </a:xfrm>
          <a:prstGeom prst="rect">
            <a:avLst/>
          </a:prstGeom>
          <a:solidFill>
            <a:schemeClr val="tx2"/>
          </a:solidFill>
        </p:spPr>
        <p:txBody>
          <a:bodyPr wrap="square">
            <a:spAutoFit/>
          </a:bodyPr>
          <a:lstStyle>
            <a:defPPr marR="0" lvl="0" algn="l" rtl="0">
              <a:lnSpc>
                <a:spcPct val="100000"/>
              </a:lnSpc>
              <a:spcBef>
                <a:spcPts val="0"/>
              </a:spcBef>
              <a:spcAft>
                <a:spcPts val="0"/>
              </a:spcAft>
              <a:defRPr/>
            </a:defPPr>
            <a:lvl1pPr marL="171450" indent="-171450">
              <a:buFont typeface="Arial" panose="020B0604020202020204" pitchFamily="34" charset="0"/>
              <a:buChar char="•"/>
              <a:defRPr sz="1800" b="1"/>
            </a:lvl1pPr>
          </a:lstStyle>
          <a:p>
            <a:pPr marL="0" indent="0">
              <a:buNone/>
            </a:pPr>
            <a:r>
              <a:rPr lang="es-ES" dirty="0"/>
              <a:t>Esto del TPM a nivel de seguridad suena en teoría muy bien, y lo mejor de todo es que como explicó el mismo David Weston, director de seguridad empresarial y de sistemas operativos en Microsoft, es que casi todos los CPU de los últimos 5-7 años tienen un TPM.</a:t>
            </a:r>
            <a:endParaRPr lang="en-US" dirty="0"/>
          </a:p>
        </p:txBody>
      </p:sp>
      <p:sp>
        <p:nvSpPr>
          <p:cNvPr id="4" name="CuadroTexto 3">
            <a:extLst>
              <a:ext uri="{FF2B5EF4-FFF2-40B4-BE49-F238E27FC236}">
                <a16:creationId xmlns:a16="http://schemas.microsoft.com/office/drawing/2014/main" id="{D01F1481-ED1B-BE75-5747-CAE4CADE25C2}"/>
              </a:ext>
            </a:extLst>
          </p:cNvPr>
          <p:cNvSpPr txBox="1"/>
          <p:nvPr/>
        </p:nvSpPr>
        <p:spPr>
          <a:xfrm>
            <a:off x="0" y="476672"/>
            <a:ext cx="9144000" cy="648072"/>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eaLnBrk="1" hangingPunct="1">
              <a:defRPr sz="2800">
                <a:latin typeface="Berlin Sans FB Demi" panose="020E0802020502020306" pitchFamily="34" charset="0"/>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r>
              <a:rPr lang="es-ES" dirty="0"/>
              <a:t>Extra: Qué es TPM?</a:t>
            </a:r>
            <a:endParaRPr lang="en-US" dirty="0"/>
          </a:p>
        </p:txBody>
      </p:sp>
      <p:sp>
        <p:nvSpPr>
          <p:cNvPr id="6" name="CuadroTexto 5">
            <a:extLst>
              <a:ext uri="{FF2B5EF4-FFF2-40B4-BE49-F238E27FC236}">
                <a16:creationId xmlns:a16="http://schemas.microsoft.com/office/drawing/2014/main" id="{F22CA24C-17FE-B99A-4802-774589BBD872}"/>
              </a:ext>
            </a:extLst>
          </p:cNvPr>
          <p:cNvSpPr txBox="1"/>
          <p:nvPr/>
        </p:nvSpPr>
        <p:spPr>
          <a:xfrm>
            <a:off x="467544" y="3068960"/>
            <a:ext cx="8208912" cy="1754326"/>
          </a:xfrm>
          <a:prstGeom prst="rect">
            <a:avLst/>
          </a:prstGeom>
          <a:solidFill>
            <a:schemeClr val="tx2"/>
          </a:solidFill>
        </p:spPr>
        <p:txBody>
          <a:bodyPr wrap="square">
            <a:spAutoFit/>
          </a:bodyPr>
          <a:lstStyle>
            <a:defPPr marR="0" lvl="0" algn="l" rtl="0">
              <a:lnSpc>
                <a:spcPct val="100000"/>
              </a:lnSpc>
              <a:spcBef>
                <a:spcPts val="0"/>
              </a:spcBef>
              <a:spcAft>
                <a:spcPts val="0"/>
              </a:spcAft>
              <a:defRPr/>
            </a:defPPr>
            <a:lvl1pPr marL="0" indent="0">
              <a:buFont typeface="Arial" panose="020B0604020202020204" pitchFamily="34" charset="0"/>
              <a:buNone/>
              <a:defRPr sz="1800" b="1"/>
            </a:lvl1pPr>
          </a:lstStyle>
          <a:p>
            <a:r>
              <a:rPr lang="es-ES" dirty="0"/>
              <a:t>El detalle está en que no todos los ordenadores que tienen TPM lo tienen activo (no pregunten por qué), y esta es una de las razones por la que tantos equipos de hace menos de siete, cinco, cuatro o hasta dos años, están apareciendo como no compatibles con Windows 11. O, quizás tienes TPM pero es la versión 1.2 y no la 2.0, y la herramienta de Microsoft busca compatibilidad estrictamente con la versión 2.0.</a:t>
            </a:r>
            <a:endParaRPr lang="en-US" dirty="0"/>
          </a:p>
        </p:txBody>
      </p:sp>
      <p:pic>
        <p:nvPicPr>
          <p:cNvPr id="7" name="Imagen 6">
            <a:extLst>
              <a:ext uri="{FF2B5EF4-FFF2-40B4-BE49-F238E27FC236}">
                <a16:creationId xmlns:a16="http://schemas.microsoft.com/office/drawing/2014/main" id="{CF798D79-F863-4589-8933-453BC885CA2A}"/>
              </a:ext>
            </a:extLst>
          </p:cNvPr>
          <p:cNvPicPr>
            <a:picLocks noChangeAspect="1"/>
          </p:cNvPicPr>
          <p:nvPr/>
        </p:nvPicPr>
        <p:blipFill>
          <a:blip r:embed="rId2"/>
          <a:stretch>
            <a:fillRect/>
          </a:stretch>
        </p:blipFill>
        <p:spPr>
          <a:xfrm>
            <a:off x="7596336" y="5805264"/>
            <a:ext cx="1140856" cy="853431"/>
          </a:xfrm>
          <a:prstGeom prst="rect">
            <a:avLst/>
          </a:prstGeom>
        </p:spPr>
      </p:pic>
    </p:spTree>
    <p:extLst>
      <p:ext uri="{BB962C8B-B14F-4D97-AF65-F5344CB8AC3E}">
        <p14:creationId xmlns:p14="http://schemas.microsoft.com/office/powerpoint/2010/main" val="1390736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3ACFDA8-2EBB-F6AA-E560-1F067BD6362D}"/>
              </a:ext>
            </a:extLst>
          </p:cNvPr>
          <p:cNvSpPr txBox="1"/>
          <p:nvPr/>
        </p:nvSpPr>
        <p:spPr>
          <a:xfrm>
            <a:off x="-17950" y="476673"/>
            <a:ext cx="9161950" cy="720080"/>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eaLnBrk="1" hangingPunct="1">
              <a:defRPr sz="2800">
                <a:latin typeface="Berlin Sans FB Demi" panose="020E0802020502020306" pitchFamily="34" charset="0"/>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r>
              <a:rPr lang="es-ES" dirty="0"/>
              <a:t>Cómo activar TPM desde la BIOS</a:t>
            </a:r>
            <a:endParaRPr lang="en-US" dirty="0"/>
          </a:p>
        </p:txBody>
      </p:sp>
      <p:pic>
        <p:nvPicPr>
          <p:cNvPr id="4" name="Imagen 3">
            <a:extLst>
              <a:ext uri="{FF2B5EF4-FFF2-40B4-BE49-F238E27FC236}">
                <a16:creationId xmlns:a16="http://schemas.microsoft.com/office/drawing/2014/main" id="{43B40C65-A3A5-D853-E84B-037694154E28}"/>
              </a:ext>
            </a:extLst>
          </p:cNvPr>
          <p:cNvPicPr>
            <a:picLocks noChangeAspect="1"/>
          </p:cNvPicPr>
          <p:nvPr/>
        </p:nvPicPr>
        <p:blipFill>
          <a:blip r:embed="rId2"/>
          <a:stretch>
            <a:fillRect/>
          </a:stretch>
        </p:blipFill>
        <p:spPr>
          <a:xfrm>
            <a:off x="827585" y="1700807"/>
            <a:ext cx="7362146" cy="4769765"/>
          </a:xfrm>
          <a:prstGeom prst="rect">
            <a:avLst/>
          </a:prstGeom>
        </p:spPr>
      </p:pic>
      <p:pic>
        <p:nvPicPr>
          <p:cNvPr id="5" name="Imagen 4">
            <a:extLst>
              <a:ext uri="{FF2B5EF4-FFF2-40B4-BE49-F238E27FC236}">
                <a16:creationId xmlns:a16="http://schemas.microsoft.com/office/drawing/2014/main" id="{257F5BC4-B68D-422F-1634-34DAF4F77BB1}"/>
              </a:ext>
            </a:extLst>
          </p:cNvPr>
          <p:cNvPicPr>
            <a:picLocks noChangeAspect="1"/>
          </p:cNvPicPr>
          <p:nvPr/>
        </p:nvPicPr>
        <p:blipFill>
          <a:blip r:embed="rId3"/>
          <a:stretch>
            <a:fillRect/>
          </a:stretch>
        </p:blipFill>
        <p:spPr>
          <a:xfrm>
            <a:off x="7596336" y="5805264"/>
            <a:ext cx="1140856" cy="853431"/>
          </a:xfrm>
          <a:prstGeom prst="rect">
            <a:avLst/>
          </a:prstGeom>
        </p:spPr>
      </p:pic>
    </p:spTree>
    <p:extLst>
      <p:ext uri="{BB962C8B-B14F-4D97-AF65-F5344CB8AC3E}">
        <p14:creationId xmlns:p14="http://schemas.microsoft.com/office/powerpoint/2010/main" val="2964115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F83CF14-28DF-1A2C-6A47-1B6EB339A40F}"/>
              </a:ext>
            </a:extLst>
          </p:cNvPr>
          <p:cNvSpPr txBox="1"/>
          <p:nvPr/>
        </p:nvSpPr>
        <p:spPr>
          <a:xfrm>
            <a:off x="-17950" y="476673"/>
            <a:ext cx="9161950" cy="720080"/>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eaLnBrk="1" hangingPunct="1">
              <a:defRPr sz="2800">
                <a:latin typeface="Berlin Sans FB Demi" panose="020E0802020502020306" pitchFamily="34" charset="0"/>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r>
              <a:rPr lang="es-ES" dirty="0"/>
              <a:t>Cómo activar TPM desde la BIOS</a:t>
            </a:r>
            <a:endParaRPr lang="en-US" dirty="0"/>
          </a:p>
        </p:txBody>
      </p:sp>
      <p:sp>
        <p:nvSpPr>
          <p:cNvPr id="4" name="CuadroTexto 3">
            <a:extLst>
              <a:ext uri="{FF2B5EF4-FFF2-40B4-BE49-F238E27FC236}">
                <a16:creationId xmlns:a16="http://schemas.microsoft.com/office/drawing/2014/main" id="{6EEFD613-BB9A-C1F8-A99F-8F35430678B1}"/>
              </a:ext>
            </a:extLst>
          </p:cNvPr>
          <p:cNvSpPr txBox="1"/>
          <p:nvPr/>
        </p:nvSpPr>
        <p:spPr>
          <a:xfrm>
            <a:off x="386561" y="1556792"/>
            <a:ext cx="8352928" cy="2677656"/>
          </a:xfrm>
          <a:prstGeom prst="rect">
            <a:avLst/>
          </a:prstGeom>
          <a:solidFill>
            <a:schemeClr val="tx2"/>
          </a:solidFill>
        </p:spPr>
        <p:txBody>
          <a:bodyPr wrap="square">
            <a:spAutoFit/>
          </a:bodyPr>
          <a:lstStyle>
            <a:defPPr marR="0" lvl="0" algn="l" rtl="0">
              <a:lnSpc>
                <a:spcPct val="100000"/>
              </a:lnSpc>
              <a:spcBef>
                <a:spcPts val="0"/>
              </a:spcBef>
              <a:spcAft>
                <a:spcPts val="0"/>
              </a:spcAft>
              <a:defRPr/>
            </a:defPPr>
            <a:lvl1pPr marL="0" indent="0">
              <a:buFont typeface="Arial" panose="020B0604020202020204" pitchFamily="34" charset="0"/>
              <a:buNone/>
              <a:defRPr sz="1800" b="1"/>
            </a:lvl1pPr>
          </a:lstStyle>
          <a:p>
            <a:r>
              <a:rPr lang="es-ES" dirty="0"/>
              <a:t>Dependiendo de tu CPU, como explicamos antes, es muy posible que tu ordenador cuente con el modulo TPM pero que este se encuentre inactivo. Activar TPM puede significar que tu ordenador sea compatible con Windows 11 al instante, así que es probable que te interese hacerlo.</a:t>
            </a:r>
          </a:p>
          <a:p>
            <a:endParaRPr lang="es-ES" dirty="0"/>
          </a:p>
          <a:p>
            <a:r>
              <a:rPr lang="es-ES" dirty="0"/>
              <a:t>Para acceder a la BIOS de tu PC el proceso suele ser casi siempre el mismo: reinicia tu ordenador y antes de que Windows arranque, presiona la tecla SUPR o DEL para acceder a las opciones. Esto puede variar dependiendo de tu tarjeta madre, pero siempre verás un breve mensaje en pantalla con opciones de arranque y qué tecla presionar.</a:t>
            </a:r>
          </a:p>
          <a:p>
            <a:endParaRPr lang="es-ES" dirty="0"/>
          </a:p>
          <a:p>
            <a:r>
              <a:rPr lang="es-ES" dirty="0"/>
              <a:t>Una vez en tu BIOS/UEFI tendrás que ir en búsqueda de ciertas opciones de seguridad específicas que varían un poco también dependiendo del fabricante. Algunas BIOS/UEFI están en español pero la mayoría están en inglés</a:t>
            </a:r>
            <a:endParaRPr lang="en-US" dirty="0"/>
          </a:p>
        </p:txBody>
      </p:sp>
      <p:pic>
        <p:nvPicPr>
          <p:cNvPr id="5" name="Imagen 4">
            <a:extLst>
              <a:ext uri="{FF2B5EF4-FFF2-40B4-BE49-F238E27FC236}">
                <a16:creationId xmlns:a16="http://schemas.microsoft.com/office/drawing/2014/main" id="{C0BCDCAF-618F-1E67-D771-1914C33FDBE4}"/>
              </a:ext>
            </a:extLst>
          </p:cNvPr>
          <p:cNvPicPr>
            <a:picLocks noChangeAspect="1"/>
          </p:cNvPicPr>
          <p:nvPr/>
        </p:nvPicPr>
        <p:blipFill>
          <a:blip r:embed="rId2"/>
          <a:stretch>
            <a:fillRect/>
          </a:stretch>
        </p:blipFill>
        <p:spPr>
          <a:xfrm>
            <a:off x="7596336" y="5805264"/>
            <a:ext cx="1140856" cy="853431"/>
          </a:xfrm>
          <a:prstGeom prst="rect">
            <a:avLst/>
          </a:prstGeom>
        </p:spPr>
      </p:pic>
    </p:spTree>
    <p:extLst>
      <p:ext uri="{BB962C8B-B14F-4D97-AF65-F5344CB8AC3E}">
        <p14:creationId xmlns:p14="http://schemas.microsoft.com/office/powerpoint/2010/main" val="428400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6D87D2C-0C18-58EB-41BA-AD82866275E5}"/>
              </a:ext>
            </a:extLst>
          </p:cNvPr>
          <p:cNvSpPr txBox="1"/>
          <p:nvPr/>
        </p:nvSpPr>
        <p:spPr>
          <a:xfrm>
            <a:off x="-17950" y="476673"/>
            <a:ext cx="9161950" cy="720080"/>
          </a:xfrm>
          <a:prstGeom prst="rect">
            <a:avLst/>
          </a:prstGeom>
          <a:solidFill>
            <a:schemeClr val="accent3">
              <a:lumMod val="40000"/>
              <a:lumOff val="6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eaLnBrk="1" hangingPunct="1">
              <a:defRPr sz="2800">
                <a:latin typeface="Berlin Sans FB Demi" panose="020E0802020502020306" pitchFamily="34" charset="0"/>
              </a:defRPr>
            </a:lvl1pPr>
            <a:lvl2pPr eaLnBrk="1" hangingPunct="1"/>
            <a:lvl3pPr eaLnBrk="1" hangingPunct="1"/>
            <a:lvl4pPr eaLnBrk="1" hangingPunct="1"/>
            <a:lvl5pPr eaLnBrk="1" hangingPunct="1"/>
            <a:lvl6pPr eaLnBrk="1" hangingPunct="1"/>
            <a:lvl7pPr eaLnBrk="1" hangingPunct="1"/>
            <a:lvl8pPr eaLnBrk="1" hangingPunct="1"/>
            <a:lvl9pPr eaLnBrk="1" hangingPunct="1"/>
          </a:lstStyle>
          <a:p>
            <a:r>
              <a:rPr lang="es-ES" dirty="0"/>
              <a:t>Cómo activar TPM desde la BIOS</a:t>
            </a:r>
            <a:endParaRPr lang="en-US" dirty="0"/>
          </a:p>
        </p:txBody>
      </p:sp>
      <p:pic>
        <p:nvPicPr>
          <p:cNvPr id="4" name="Imagen 3">
            <a:extLst>
              <a:ext uri="{FF2B5EF4-FFF2-40B4-BE49-F238E27FC236}">
                <a16:creationId xmlns:a16="http://schemas.microsoft.com/office/drawing/2014/main" id="{41488BC5-494E-CFF3-06F6-A129CE4B0E7D}"/>
              </a:ext>
            </a:extLst>
          </p:cNvPr>
          <p:cNvPicPr>
            <a:picLocks noChangeAspect="1"/>
          </p:cNvPicPr>
          <p:nvPr/>
        </p:nvPicPr>
        <p:blipFill>
          <a:blip r:embed="rId2"/>
          <a:stretch>
            <a:fillRect/>
          </a:stretch>
        </p:blipFill>
        <p:spPr>
          <a:xfrm>
            <a:off x="1151620" y="1412776"/>
            <a:ext cx="6840760" cy="5130570"/>
          </a:xfrm>
          <a:prstGeom prst="rect">
            <a:avLst/>
          </a:prstGeom>
        </p:spPr>
      </p:pic>
    </p:spTree>
    <p:extLst>
      <p:ext uri="{BB962C8B-B14F-4D97-AF65-F5344CB8AC3E}">
        <p14:creationId xmlns:p14="http://schemas.microsoft.com/office/powerpoint/2010/main" val="3283379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15B3ABF-6CB1-0F02-E3A3-A6905F672444}"/>
              </a:ext>
            </a:extLst>
          </p:cNvPr>
          <p:cNvPicPr>
            <a:picLocks noChangeAspect="1"/>
          </p:cNvPicPr>
          <p:nvPr/>
        </p:nvPicPr>
        <p:blipFill>
          <a:blip r:embed="rId2"/>
          <a:stretch>
            <a:fillRect/>
          </a:stretch>
        </p:blipFill>
        <p:spPr>
          <a:xfrm>
            <a:off x="0" y="476672"/>
            <a:ext cx="9144000" cy="754396"/>
          </a:xfrm>
          <a:prstGeom prst="rect">
            <a:avLst/>
          </a:prstGeom>
        </p:spPr>
      </p:pic>
      <p:sp>
        <p:nvSpPr>
          <p:cNvPr id="4" name="CuadroTexto 3">
            <a:extLst>
              <a:ext uri="{FF2B5EF4-FFF2-40B4-BE49-F238E27FC236}">
                <a16:creationId xmlns:a16="http://schemas.microsoft.com/office/drawing/2014/main" id="{1C73BD3C-CB4B-6350-7FDB-850B3D3CFFB7}"/>
              </a:ext>
            </a:extLst>
          </p:cNvPr>
          <p:cNvSpPr txBox="1"/>
          <p:nvPr/>
        </p:nvSpPr>
        <p:spPr>
          <a:xfrm>
            <a:off x="539552" y="1446299"/>
            <a:ext cx="7920880" cy="4214949"/>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eaLnBrk="1" hangingPunct="1">
              <a:buClr>
                <a:schemeClr val="dk1"/>
              </a:buClr>
              <a:buSzPts val="1400"/>
              <a:buFont typeface="Montserrat"/>
              <a:buChar char="●"/>
              <a:defRPr sz="1800" b="1">
                <a:solidFill>
                  <a:schemeClr val="dk1"/>
                </a:solidFill>
                <a:latin typeface="Calibri" panose="020F0502020204030204" pitchFamily="34" charset="0"/>
                <a:ea typeface="Calibri" panose="020F0502020204030204" pitchFamily="34" charset="0"/>
                <a:cs typeface="Calibri" panose="020F0502020204030204" pitchFamily="34" charset="0"/>
              </a:defRPr>
            </a:lvl1pPr>
            <a:lvl2pPr marL="914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2pPr>
            <a:lvl3pPr marL="1371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3pPr>
            <a:lvl4pPr marL="18288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4pPr>
            <a:lvl5pPr marL="22860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5pPr>
            <a:lvl6pPr marL="27432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6pPr>
            <a:lvl7pPr marL="3200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7pPr>
            <a:lvl8pPr marL="3657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defRPr>
            </a:lvl8pPr>
            <a:lvl9pPr marL="4114800" indent="-317500" eaLnBrk="1" hangingPunct="1">
              <a:spcBef>
                <a:spcPts val="1600"/>
              </a:spcBef>
              <a:spcAft>
                <a:spcPts val="1600"/>
              </a:spcAft>
              <a:buClr>
                <a:schemeClr val="dk1"/>
              </a:buClr>
              <a:buSzPts val="1400"/>
              <a:buFont typeface="Montserrat"/>
              <a:buChar char="■"/>
              <a:defRPr>
                <a:solidFill>
                  <a:schemeClr val="dk1"/>
                </a:solidFill>
                <a:latin typeface="Montserrat"/>
                <a:ea typeface="Montserrat"/>
                <a:cs typeface="Montserrat"/>
              </a:defRPr>
            </a:lvl9pPr>
          </a:lstStyle>
          <a:p>
            <a:r>
              <a:rPr lang="es-ES" dirty="0"/>
              <a:t>En ASUS: entra en las opciones avanzadas (</a:t>
            </a:r>
            <a:r>
              <a:rPr lang="es-ES" dirty="0" err="1"/>
              <a:t>Advanced</a:t>
            </a:r>
            <a:r>
              <a:rPr lang="es-ES" dirty="0"/>
              <a:t>) y encuentra la sección </a:t>
            </a:r>
            <a:r>
              <a:rPr lang="es-ES" dirty="0" err="1"/>
              <a:t>Trusted</a:t>
            </a:r>
            <a:r>
              <a:rPr lang="es-ES" dirty="0"/>
              <a:t> Computing. Habilita TPM </a:t>
            </a:r>
            <a:r>
              <a:rPr lang="es-ES" dirty="0" err="1"/>
              <a:t>Support</a:t>
            </a:r>
            <a:r>
              <a:rPr lang="es-ES" dirty="0"/>
              <a:t> cambiando el estado de </a:t>
            </a:r>
            <a:r>
              <a:rPr lang="es-ES" dirty="0" err="1"/>
              <a:t>Disable</a:t>
            </a:r>
            <a:r>
              <a:rPr lang="es-ES" dirty="0"/>
              <a:t> a </a:t>
            </a:r>
            <a:r>
              <a:rPr lang="es-ES" dirty="0" err="1"/>
              <a:t>Enable</a:t>
            </a:r>
            <a:r>
              <a:rPr lang="es-ES" dirty="0"/>
              <a:t>. Guarda los cambios y reinicia.</a:t>
            </a:r>
          </a:p>
          <a:p>
            <a:r>
              <a:rPr lang="es-ES" dirty="0"/>
              <a:t>En MSI: entra en las opciones avanzadas y busca la opción </a:t>
            </a:r>
            <a:r>
              <a:rPr lang="es-ES" dirty="0" err="1"/>
              <a:t>Trusted</a:t>
            </a:r>
            <a:r>
              <a:rPr lang="es-ES" dirty="0"/>
              <a:t> Computing. Habilita TPM cambiando la opción Security </a:t>
            </a:r>
            <a:r>
              <a:rPr lang="es-ES" dirty="0" err="1"/>
              <a:t>Device</a:t>
            </a:r>
            <a:r>
              <a:rPr lang="es-ES" dirty="0"/>
              <a:t> </a:t>
            </a:r>
            <a:r>
              <a:rPr lang="es-ES" dirty="0" err="1"/>
              <a:t>Support</a:t>
            </a:r>
            <a:r>
              <a:rPr lang="es-ES" dirty="0"/>
              <a:t> de </a:t>
            </a:r>
            <a:r>
              <a:rPr lang="es-ES" dirty="0" err="1"/>
              <a:t>Disable</a:t>
            </a:r>
            <a:r>
              <a:rPr lang="es-ES" dirty="0"/>
              <a:t> a </a:t>
            </a:r>
            <a:r>
              <a:rPr lang="es-ES" dirty="0" err="1"/>
              <a:t>Enable</a:t>
            </a:r>
            <a:r>
              <a:rPr lang="es-ES" dirty="0"/>
              <a:t>. Guarda la configuración y reinicia.</a:t>
            </a:r>
          </a:p>
          <a:p>
            <a:r>
              <a:rPr lang="es-ES" dirty="0"/>
              <a:t>En Lenovo: entra en menú Seguridad y navega hasta encontrar la opción Security Chip </a:t>
            </a:r>
            <a:r>
              <a:rPr lang="es-ES" dirty="0" err="1"/>
              <a:t>Selection</a:t>
            </a:r>
            <a:r>
              <a:rPr lang="es-ES" dirty="0"/>
              <a:t>. Ahí deberás elegir la opción Intel PTT o PSP </a:t>
            </a:r>
            <a:r>
              <a:rPr lang="es-ES" dirty="0" err="1"/>
              <a:t>fTMP</a:t>
            </a:r>
            <a:r>
              <a:rPr lang="es-ES" dirty="0"/>
              <a:t> si tienes un procesador AMD. Guarda los cambios y reinicia.</a:t>
            </a:r>
          </a:p>
          <a:p>
            <a:r>
              <a:rPr lang="es-ES" dirty="0"/>
              <a:t>En HP: ve a las opciones de seguridad y activa TPM cambiando la opción TPM </a:t>
            </a:r>
            <a:r>
              <a:rPr lang="es-ES" dirty="0" err="1"/>
              <a:t>State</a:t>
            </a:r>
            <a:r>
              <a:rPr lang="es-ES" dirty="0"/>
              <a:t> a </a:t>
            </a:r>
            <a:r>
              <a:rPr lang="es-ES" dirty="0" err="1"/>
              <a:t>Enable</a:t>
            </a:r>
            <a:r>
              <a:rPr lang="es-ES" dirty="0"/>
              <a:t>. Guarda la configuración y reinicia.</a:t>
            </a:r>
          </a:p>
          <a:p>
            <a:r>
              <a:rPr lang="es-ES" dirty="0"/>
              <a:t>En Dell: ver a las opciones de seguridad y busca la opción Firmware TPM y cambia de </a:t>
            </a:r>
            <a:r>
              <a:rPr lang="es-ES" dirty="0" err="1"/>
              <a:t>Disable</a:t>
            </a:r>
            <a:r>
              <a:rPr lang="es-ES" dirty="0"/>
              <a:t> a </a:t>
            </a:r>
            <a:r>
              <a:rPr lang="es-ES" dirty="0" err="1"/>
              <a:t>Enable</a:t>
            </a:r>
            <a:r>
              <a:rPr lang="es-ES" dirty="0"/>
              <a:t>. Guarda los cambios y reinicia.</a:t>
            </a:r>
            <a:endParaRPr lang="en-US" dirty="0"/>
          </a:p>
        </p:txBody>
      </p:sp>
      <p:pic>
        <p:nvPicPr>
          <p:cNvPr id="5" name="Imagen 4">
            <a:extLst>
              <a:ext uri="{FF2B5EF4-FFF2-40B4-BE49-F238E27FC236}">
                <a16:creationId xmlns:a16="http://schemas.microsoft.com/office/drawing/2014/main" id="{9FA78890-13BD-C9EF-CE17-BC29E33AB094}"/>
              </a:ext>
            </a:extLst>
          </p:cNvPr>
          <p:cNvPicPr>
            <a:picLocks noChangeAspect="1"/>
          </p:cNvPicPr>
          <p:nvPr/>
        </p:nvPicPr>
        <p:blipFill>
          <a:blip r:embed="rId3"/>
          <a:stretch>
            <a:fillRect/>
          </a:stretch>
        </p:blipFill>
        <p:spPr>
          <a:xfrm>
            <a:off x="7596336" y="5805264"/>
            <a:ext cx="1140856" cy="853431"/>
          </a:xfrm>
          <a:prstGeom prst="rect">
            <a:avLst/>
          </a:prstGeom>
        </p:spPr>
      </p:pic>
    </p:spTree>
    <p:extLst>
      <p:ext uri="{BB962C8B-B14F-4D97-AF65-F5344CB8AC3E}">
        <p14:creationId xmlns:p14="http://schemas.microsoft.com/office/powerpoint/2010/main" val="3856026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8C21B12-B7BA-1969-ACF0-DA649F008CC6}"/>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¿Como es el </a:t>
            </a:r>
            <a:r>
              <a:rPr lang="es-MX" altLang="es-MX" sz="2800" dirty="0" err="1">
                <a:latin typeface="Berlin Sans FB Demi" panose="020E0802020502020306" pitchFamily="34" charset="0"/>
              </a:rPr>
              <a:t>bios</a:t>
            </a:r>
            <a:r>
              <a:rPr lang="es-MX" altLang="es-MX" sz="2800" dirty="0">
                <a:latin typeface="Berlin Sans FB Demi" panose="020E0802020502020306" pitchFamily="34" charset="0"/>
              </a:rPr>
              <a:t> ? </a:t>
            </a:r>
            <a:endParaRPr lang="es-ES" altLang="es-MX" sz="2800" dirty="0">
              <a:latin typeface="Berlin Sans FB Demi" panose="020E0802020502020306" pitchFamily="34" charset="0"/>
            </a:endParaRPr>
          </a:p>
        </p:txBody>
      </p:sp>
      <p:sp>
        <p:nvSpPr>
          <p:cNvPr id="5123" name="Rectangle 3">
            <a:extLst>
              <a:ext uri="{FF2B5EF4-FFF2-40B4-BE49-F238E27FC236}">
                <a16:creationId xmlns:a16="http://schemas.microsoft.com/office/drawing/2014/main" id="{E4D4F689-EDE0-87A0-BED5-C7D35AEB870F}"/>
              </a:ext>
            </a:extLst>
          </p:cNvPr>
          <p:cNvSpPr>
            <a:spLocks noGrp="1" noChangeArrowheads="1"/>
          </p:cNvSpPr>
          <p:nvPr>
            <p:ph idx="1"/>
          </p:nvPr>
        </p:nvSpPr>
        <p:spPr>
          <a:solidFill>
            <a:schemeClr val="accent5"/>
          </a:solidFill>
          <a:ln>
            <a:noFill/>
          </a:ln>
        </p:spPr>
        <p:txBody>
          <a:bodyPr spcFirstLastPara="1" wrap="square" lIns="91425" tIns="91425" rIns="91425" bIns="91425" anchor="t" anchorCtr="0">
            <a:noAutofit/>
          </a:bodyPr>
          <a:lstStyle/>
          <a:p>
            <a:r>
              <a:rPr lang="es-MX" altLang="es-MX" sz="1800" b="1" i="1" dirty="0">
                <a:latin typeface="Calibri" panose="020F0502020204030204" pitchFamily="34" charset="0"/>
                <a:ea typeface="Calibri" panose="020F0502020204030204" pitchFamily="34" charset="0"/>
                <a:cs typeface="Calibri" panose="020F0502020204030204" pitchFamily="34" charset="0"/>
              </a:rPr>
              <a:t>    Físicamente es un chip de memoria en el que se almacena un código que el ordenador utiliza al conectarse la corriente. El código marca los pasos para que el hardware se inicie y compruebe los componentes. El chip que almacena el código de la BIOS se encuentra en nuestra placa base, puede estar soldado a ella o puede estar en un zócalo por lo que se puede sustituir. Hay tres tipos de BIOS y su diferencia está en el método que se utiliza para grabarla:</a:t>
            </a:r>
          </a:p>
        </p:txBody>
      </p:sp>
      <p:pic>
        <p:nvPicPr>
          <p:cNvPr id="2" name="Imagen 1">
            <a:extLst>
              <a:ext uri="{FF2B5EF4-FFF2-40B4-BE49-F238E27FC236}">
                <a16:creationId xmlns:a16="http://schemas.microsoft.com/office/drawing/2014/main" id="{4DAB2D3C-3ED8-E3F3-7A3E-F751EBB92256}"/>
              </a:ext>
            </a:extLst>
          </p:cNvPr>
          <p:cNvPicPr>
            <a:picLocks noChangeAspect="1"/>
          </p:cNvPicPr>
          <p:nvPr/>
        </p:nvPicPr>
        <p:blipFill>
          <a:blip r:embed="rId2"/>
          <a:stretch>
            <a:fillRect/>
          </a:stretch>
        </p:blipFill>
        <p:spPr>
          <a:xfrm>
            <a:off x="2339752" y="3387226"/>
            <a:ext cx="4518248" cy="2541515"/>
          </a:xfrm>
          <a:prstGeom prst="rect">
            <a:avLst/>
          </a:prstGeom>
        </p:spPr>
      </p:pic>
      <p:pic>
        <p:nvPicPr>
          <p:cNvPr id="3" name="Imagen 2">
            <a:extLst>
              <a:ext uri="{FF2B5EF4-FFF2-40B4-BE49-F238E27FC236}">
                <a16:creationId xmlns:a16="http://schemas.microsoft.com/office/drawing/2014/main" id="{DB4B1D3D-F3F5-B856-AF54-96B4B8E1A475}"/>
              </a:ext>
            </a:extLst>
          </p:cNvPr>
          <p:cNvPicPr>
            <a:picLocks noChangeAspect="1"/>
          </p:cNvPicPr>
          <p:nvPr/>
        </p:nvPicPr>
        <p:blipFill>
          <a:blip r:embed="rId3"/>
          <a:stretch>
            <a:fillRect/>
          </a:stretch>
        </p:blipFill>
        <p:spPr>
          <a:xfrm>
            <a:off x="7596336" y="5805264"/>
            <a:ext cx="1140856" cy="8534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FEEB19B-B4DC-0949-77F5-D6BBC14F3A0C}"/>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Tipos de </a:t>
            </a:r>
            <a:r>
              <a:rPr lang="es-MX" altLang="es-MX" sz="2800" dirty="0" err="1">
                <a:latin typeface="Berlin Sans FB Demi" panose="020E0802020502020306" pitchFamily="34" charset="0"/>
              </a:rPr>
              <a:t>bios</a:t>
            </a:r>
            <a:endParaRPr lang="es-ES" altLang="es-MX" sz="2800" dirty="0">
              <a:latin typeface="Berlin Sans FB Demi" panose="020E0802020502020306" pitchFamily="34" charset="0"/>
            </a:endParaRPr>
          </a:p>
        </p:txBody>
      </p:sp>
      <p:sp>
        <p:nvSpPr>
          <p:cNvPr id="6147" name="Rectangle 3">
            <a:extLst>
              <a:ext uri="{FF2B5EF4-FFF2-40B4-BE49-F238E27FC236}">
                <a16:creationId xmlns:a16="http://schemas.microsoft.com/office/drawing/2014/main" id="{703F06B7-B713-F19C-6BC1-79EFA5326243}"/>
              </a:ext>
            </a:extLst>
          </p:cNvPr>
          <p:cNvSpPr>
            <a:spLocks noGrp="1" noChangeArrowheads="1"/>
          </p:cNvSpPr>
          <p:nvPr>
            <p:ph idx="1"/>
          </p:nvPr>
        </p:nvSpPr>
        <p:spPr>
          <a:xfrm>
            <a:off x="311700" y="1709433"/>
            <a:ext cx="8520600" cy="2943703"/>
          </a:xfrm>
          <a:solidFill>
            <a:schemeClr val="accent5"/>
          </a:solidFill>
          <a:ln>
            <a:noFill/>
          </a:ln>
        </p:spPr>
        <p:txBody>
          <a:bodyPr spcFirstLastPara="1" wrap="square" lIns="91425" tIns="91425" rIns="91425" bIns="91425" anchor="t" anchorCtr="0">
            <a:noAutofit/>
          </a:bodyPr>
          <a:lstStyle/>
          <a:p>
            <a:r>
              <a:rPr lang="es-MX" altLang="es-MX" sz="1800" b="1" i="1" dirty="0">
                <a:latin typeface="Calibri" panose="020F0502020204030204" pitchFamily="34" charset="0"/>
                <a:ea typeface="Calibri" panose="020F0502020204030204" pitchFamily="34" charset="0"/>
                <a:cs typeface="Calibri" panose="020F0502020204030204" pitchFamily="34" charset="0"/>
              </a:rPr>
              <a:t>    ROM ---&gt; Sólo se puede grabar en el momento que se fabrica el chip. La información que contiene no se puede alterar.</a:t>
            </a:r>
          </a:p>
          <a:p>
            <a:r>
              <a:rPr lang="es-MX" altLang="es-MX" sz="1800" b="1" i="1" dirty="0">
                <a:latin typeface="Calibri" panose="020F0502020204030204" pitchFamily="34" charset="0"/>
                <a:ea typeface="Calibri" panose="020F0502020204030204" pitchFamily="34" charset="0"/>
                <a:cs typeface="Calibri" panose="020F0502020204030204" pitchFamily="34" charset="0"/>
              </a:rPr>
              <a:t>    EPROM ---&gt; Estos chips se pueden grabar con luz ultravioleta. En la parte superior del chip se puede apreciar una especie de ventanilla transparente, que suele estar tapada con una pegatina. Estas BIOS se encuentra principalmente en 286 y 386.</a:t>
            </a:r>
          </a:p>
          <a:p>
            <a:r>
              <a:rPr lang="es-MX" altLang="es-MX" sz="1800" b="1" i="1" dirty="0">
                <a:latin typeface="Calibri" panose="020F0502020204030204" pitchFamily="34" charset="0"/>
                <a:ea typeface="Calibri" panose="020F0502020204030204" pitchFamily="34" charset="0"/>
                <a:cs typeface="Calibri" panose="020F0502020204030204" pitchFamily="34" charset="0"/>
              </a:rPr>
              <a:t>    Flash BIOS ---&gt; Son los más utilizados en la actualidad. Estos chips se pueden grabar mediante impulsos eléctricos por lo que el propietario del ordenador la puede actualizar con un programa.</a:t>
            </a:r>
            <a:endParaRPr lang="es-ES" altLang="es-MX" sz="1800" b="1" i="1" dirty="0">
              <a:latin typeface="Calibri" panose="020F0502020204030204" pitchFamily="34" charset="0"/>
              <a:ea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F4FF5935-04DF-C7CA-8ACD-A8B2D4ACBE34}"/>
              </a:ext>
            </a:extLst>
          </p:cNvPr>
          <p:cNvPicPr>
            <a:picLocks noChangeAspect="1"/>
          </p:cNvPicPr>
          <p:nvPr/>
        </p:nvPicPr>
        <p:blipFill>
          <a:blip r:embed="rId2"/>
          <a:stretch>
            <a:fillRect/>
          </a:stretch>
        </p:blipFill>
        <p:spPr>
          <a:xfrm>
            <a:off x="7596336" y="5805264"/>
            <a:ext cx="1140856" cy="8534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F33749C-A2FA-1761-0B4C-459BFDF22D65}"/>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¿Como funciona?</a:t>
            </a:r>
            <a:endParaRPr lang="es-ES" altLang="es-MX" sz="2800" dirty="0">
              <a:latin typeface="Berlin Sans FB Demi" panose="020E0802020502020306" pitchFamily="34" charset="0"/>
            </a:endParaRPr>
          </a:p>
        </p:txBody>
      </p:sp>
      <p:sp>
        <p:nvSpPr>
          <p:cNvPr id="7171" name="Rectangle 3">
            <a:extLst>
              <a:ext uri="{FF2B5EF4-FFF2-40B4-BE49-F238E27FC236}">
                <a16:creationId xmlns:a16="http://schemas.microsoft.com/office/drawing/2014/main" id="{BA0F83C3-BE86-4BFD-BDD1-5F6CAB3A3D1C}"/>
              </a:ext>
            </a:extLst>
          </p:cNvPr>
          <p:cNvSpPr>
            <a:spLocks noGrp="1" noChangeArrowheads="1"/>
          </p:cNvSpPr>
          <p:nvPr>
            <p:ph idx="1"/>
          </p:nvPr>
        </p:nvSpPr>
        <p:spPr>
          <a:xfrm>
            <a:off x="311700" y="1536633"/>
            <a:ext cx="8520600" cy="1604335"/>
          </a:xfrm>
          <a:solidFill>
            <a:schemeClr val="accent5"/>
          </a:solidFill>
          <a:ln>
            <a:noFill/>
          </a:ln>
        </p:spPr>
        <p:txBody>
          <a:bodyPr spcFirstLastPara="1" wrap="square" lIns="91425" tIns="91425" rIns="91425" bIns="91425" anchor="t" anchorCtr="0">
            <a:noAutofit/>
          </a:bodyPr>
          <a:lstStyle/>
          <a:p>
            <a:r>
              <a:rPr lang="es-MX" altLang="es-MX" sz="1800" b="1" i="1" dirty="0">
                <a:latin typeface="Calibri" panose="020F0502020204030204" pitchFamily="34" charset="0"/>
                <a:ea typeface="Calibri" panose="020F0502020204030204" pitchFamily="34" charset="0"/>
                <a:cs typeface="Calibri" panose="020F0502020204030204" pitchFamily="34" charset="0"/>
              </a:rPr>
              <a:t>Resulta evidente que la BIOS debe poderse modificar para alterar estos datos (al añadir un disco duro o cambiar al horario de verano. Para  eso se usan memorias especiales, que no se borran al apagar el ordenador: memorias tipo CMOS, por lo que muchas veces el programa que modifica la BIOS se denomina "CMOS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Setup</a:t>
            </a:r>
            <a:r>
              <a:rPr lang="es-MX" altLang="es-MX" sz="1800" b="1" i="1" dirty="0">
                <a:latin typeface="Calibri" panose="020F0502020204030204" pitchFamily="34" charset="0"/>
                <a:ea typeface="Calibri" panose="020F0502020204030204" pitchFamily="34" charset="0"/>
                <a:cs typeface="Calibri" panose="020F0502020204030204" pitchFamily="34" charset="0"/>
              </a:rPr>
              <a:t>".</a:t>
            </a:r>
          </a:p>
          <a:p>
            <a:endParaRPr lang="es-ES" altLang="es-MX" sz="1800" b="1" i="1" dirty="0">
              <a:latin typeface="Calibri" panose="020F0502020204030204" pitchFamily="34" charset="0"/>
              <a:ea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30F0FC4C-58D4-803D-EC81-F793D305DBD0}"/>
              </a:ext>
            </a:extLst>
          </p:cNvPr>
          <p:cNvPicPr>
            <a:picLocks noChangeAspect="1"/>
          </p:cNvPicPr>
          <p:nvPr/>
        </p:nvPicPr>
        <p:blipFill rotWithShape="1">
          <a:blip r:embed="rId2"/>
          <a:srcRect b="10662"/>
          <a:stretch/>
        </p:blipFill>
        <p:spPr>
          <a:xfrm>
            <a:off x="1670509" y="3353466"/>
            <a:ext cx="5802982" cy="2911167"/>
          </a:xfrm>
          <a:prstGeom prst="rect">
            <a:avLst/>
          </a:prstGeom>
        </p:spPr>
      </p:pic>
      <p:pic>
        <p:nvPicPr>
          <p:cNvPr id="3" name="Imagen 2">
            <a:extLst>
              <a:ext uri="{FF2B5EF4-FFF2-40B4-BE49-F238E27FC236}">
                <a16:creationId xmlns:a16="http://schemas.microsoft.com/office/drawing/2014/main" id="{292EA747-6310-1CE2-E27C-2E7B2B0EBE37}"/>
              </a:ext>
            </a:extLst>
          </p:cNvPr>
          <p:cNvPicPr>
            <a:picLocks noChangeAspect="1"/>
          </p:cNvPicPr>
          <p:nvPr/>
        </p:nvPicPr>
        <p:blipFill>
          <a:blip r:embed="rId3"/>
          <a:stretch>
            <a:fillRect/>
          </a:stretch>
        </p:blipFill>
        <p:spPr>
          <a:xfrm>
            <a:off x="7596336" y="5805264"/>
            <a:ext cx="1140856" cy="8534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0687837-6031-AC00-F3CD-2FB7134D557D}"/>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¿Cómo funciona la memoria "CMOS </a:t>
            </a:r>
            <a:r>
              <a:rPr lang="es-MX" altLang="es-MX" sz="2800" dirty="0" err="1">
                <a:latin typeface="Berlin Sans FB Demi" panose="020E0802020502020306" pitchFamily="34" charset="0"/>
              </a:rPr>
              <a:t>Setup</a:t>
            </a:r>
            <a:r>
              <a:rPr lang="es-MX" altLang="es-MX" sz="2800" dirty="0">
                <a:latin typeface="Berlin Sans FB Demi" panose="020E0802020502020306" pitchFamily="34" charset="0"/>
              </a:rPr>
              <a:t>".?</a:t>
            </a:r>
            <a:endParaRPr lang="es-ES" altLang="es-MX" sz="2800" dirty="0">
              <a:latin typeface="Berlin Sans FB Demi" panose="020E0802020502020306" pitchFamily="34" charset="0"/>
            </a:endParaRPr>
          </a:p>
        </p:txBody>
      </p:sp>
      <p:sp>
        <p:nvSpPr>
          <p:cNvPr id="8195" name="Rectangle 3">
            <a:extLst>
              <a:ext uri="{FF2B5EF4-FFF2-40B4-BE49-F238E27FC236}">
                <a16:creationId xmlns:a16="http://schemas.microsoft.com/office/drawing/2014/main" id="{F7E19108-00E9-7662-E99F-35508454FC6B}"/>
              </a:ext>
            </a:extLst>
          </p:cNvPr>
          <p:cNvSpPr>
            <a:spLocks noGrp="1" noChangeArrowheads="1"/>
          </p:cNvSpPr>
          <p:nvPr>
            <p:ph idx="1"/>
          </p:nvPr>
        </p:nvSpPr>
        <p:spPr>
          <a:xfrm>
            <a:off x="311700" y="1536633"/>
            <a:ext cx="8520600" cy="1604335"/>
          </a:xfrm>
          <a:solidFill>
            <a:schemeClr val="accent5"/>
          </a:solidFill>
          <a:ln>
            <a:noFill/>
          </a:ln>
        </p:spPr>
        <p:txBody>
          <a:bodyPr spcFirstLastPara="1" wrap="square" lIns="91425" tIns="91425" rIns="91425" bIns="91425" anchor="t" anchorCtr="0">
            <a:noAutofit/>
          </a:bodyPr>
          <a:lstStyle/>
          <a:p>
            <a:r>
              <a:rPr lang="es-MX" altLang="es-MX" sz="1800" b="1" i="1" dirty="0">
                <a:latin typeface="Calibri" panose="020F0502020204030204" pitchFamily="34" charset="0"/>
                <a:ea typeface="Calibri" panose="020F0502020204030204" pitchFamily="34" charset="0"/>
                <a:cs typeface="Calibri" panose="020F0502020204030204" pitchFamily="34" charset="0"/>
              </a:rPr>
              <a:t>En realidad, estas memorias sí se borran al faltarles la electricidad; lo que ocurre es que consumen tan poco que pueden ser mantenidas durante años con una simple pila, en ocasiones de las de botón (como las de los relojes). Esta pila (en realidad un acumulador) se recarga cuando el ordenador está encendido, aunque al final fenece, como todos...</a:t>
            </a:r>
            <a:endParaRPr lang="es-ES" altLang="es-MX" sz="1800" b="1" i="1" dirty="0">
              <a:latin typeface="Calibri" panose="020F0502020204030204" pitchFamily="34" charset="0"/>
              <a:ea typeface="Calibri" panose="020F0502020204030204" pitchFamily="34" charset="0"/>
              <a:cs typeface="Calibri" panose="020F0502020204030204" pitchFamily="34" charset="0"/>
            </a:endParaRPr>
          </a:p>
        </p:txBody>
      </p:sp>
      <p:pic>
        <p:nvPicPr>
          <p:cNvPr id="2" name="Imagen 1">
            <a:extLst>
              <a:ext uri="{FF2B5EF4-FFF2-40B4-BE49-F238E27FC236}">
                <a16:creationId xmlns:a16="http://schemas.microsoft.com/office/drawing/2014/main" id="{C4648C73-724E-BDA1-23C7-EA6193EB4AD2}"/>
              </a:ext>
            </a:extLst>
          </p:cNvPr>
          <p:cNvPicPr>
            <a:picLocks noChangeAspect="1"/>
          </p:cNvPicPr>
          <p:nvPr/>
        </p:nvPicPr>
        <p:blipFill>
          <a:blip r:embed="rId2"/>
          <a:stretch>
            <a:fillRect/>
          </a:stretch>
        </p:blipFill>
        <p:spPr>
          <a:xfrm>
            <a:off x="1115616" y="3429000"/>
            <a:ext cx="6120680" cy="3027403"/>
          </a:xfrm>
          <a:prstGeom prst="rect">
            <a:avLst/>
          </a:prstGeom>
        </p:spPr>
      </p:pic>
      <p:pic>
        <p:nvPicPr>
          <p:cNvPr id="3" name="Imagen 2">
            <a:extLst>
              <a:ext uri="{FF2B5EF4-FFF2-40B4-BE49-F238E27FC236}">
                <a16:creationId xmlns:a16="http://schemas.microsoft.com/office/drawing/2014/main" id="{9CD3F8E3-DB42-3E6E-0A31-11DFF027DD45}"/>
              </a:ext>
            </a:extLst>
          </p:cNvPr>
          <p:cNvPicPr>
            <a:picLocks noChangeAspect="1"/>
          </p:cNvPicPr>
          <p:nvPr/>
        </p:nvPicPr>
        <p:blipFill>
          <a:blip r:embed="rId3"/>
          <a:stretch>
            <a:fillRect/>
          </a:stretch>
        </p:blipFill>
        <p:spPr>
          <a:xfrm>
            <a:off x="7596336" y="5805264"/>
            <a:ext cx="1140856" cy="8534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CC5A61E-E1A3-5212-7075-8C3FE10BEC3E}"/>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“De que son responsables los </a:t>
            </a:r>
            <a:r>
              <a:rPr lang="es-MX" altLang="es-MX" sz="2800" dirty="0" err="1">
                <a:latin typeface="Berlin Sans FB Demi" panose="020E0802020502020306" pitchFamily="34" charset="0"/>
              </a:rPr>
              <a:t>bios</a:t>
            </a:r>
            <a:r>
              <a:rPr lang="es-MX" altLang="es-MX" sz="2800" dirty="0">
                <a:latin typeface="Berlin Sans FB Demi" panose="020E0802020502020306" pitchFamily="34" charset="0"/>
              </a:rPr>
              <a:t>”</a:t>
            </a:r>
            <a:endParaRPr lang="es-ES" altLang="es-MX" sz="2800" dirty="0">
              <a:latin typeface="Berlin Sans FB Demi" panose="020E0802020502020306" pitchFamily="34" charset="0"/>
            </a:endParaRPr>
          </a:p>
        </p:txBody>
      </p:sp>
      <p:sp>
        <p:nvSpPr>
          <p:cNvPr id="9219" name="Rectangle 3">
            <a:extLst>
              <a:ext uri="{FF2B5EF4-FFF2-40B4-BE49-F238E27FC236}">
                <a16:creationId xmlns:a16="http://schemas.microsoft.com/office/drawing/2014/main" id="{AD4D18C6-3584-5D86-AC38-B1F3416C5699}"/>
              </a:ext>
            </a:extLst>
          </p:cNvPr>
          <p:cNvSpPr>
            <a:spLocks noGrp="1" noChangeArrowheads="1"/>
          </p:cNvSpPr>
          <p:nvPr>
            <p:ph idx="1"/>
          </p:nvPr>
        </p:nvSpPr>
        <p:spPr>
          <a:xfrm>
            <a:off x="311700" y="1536633"/>
            <a:ext cx="8520600" cy="1244295"/>
          </a:xfrm>
          <a:solidFill>
            <a:schemeClr val="accent5"/>
          </a:solidFill>
          <a:ln>
            <a:noFill/>
          </a:ln>
        </p:spPr>
        <p:txBody>
          <a:bodyPr spcFirstLastPara="1" wrap="square" lIns="91425" tIns="91425" rIns="91425" bIns="91425" anchor="t" anchorCtr="0">
            <a:noAutofit/>
          </a:bodyPr>
          <a:lstStyle/>
          <a:p>
            <a:r>
              <a:rPr lang="es-MX" altLang="es-MX" sz="1800" b="1" i="1" dirty="0">
                <a:latin typeface="Calibri" panose="020F0502020204030204" pitchFamily="34" charset="0"/>
                <a:ea typeface="Calibri" panose="020F0502020204030204" pitchFamily="34" charset="0"/>
                <a:cs typeface="Calibri" panose="020F0502020204030204" pitchFamily="34" charset="0"/>
              </a:rPr>
              <a:t>De extraños mensajes que surgen al encender el ordenador, justo antes del "Iniciando del SO o bien Windows 9x,10, 11,  NT, Linux, OS/2 o lo que sea. La secuencia típica en que aparecen (eso sí, muy rápido) suele ser la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sig</a:t>
            </a:r>
            <a:r>
              <a:rPr lang="es-MX" altLang="es-MX" sz="1800" b="1" i="1" dirty="0">
                <a:latin typeface="Calibri" panose="020F0502020204030204" pitchFamily="34" charset="0"/>
                <a:ea typeface="Calibri" panose="020F0502020204030204" pitchFamily="34" charset="0"/>
                <a:cs typeface="Calibri" panose="020F0502020204030204" pitchFamily="34" charset="0"/>
              </a:rPr>
              <a:t>:</a:t>
            </a:r>
            <a:endParaRPr lang="es-ES" altLang="es-MX" sz="1800" b="1" i="1" dirty="0">
              <a:latin typeface="Calibri" panose="020F0502020204030204" pitchFamily="34" charset="0"/>
              <a:ea typeface="Calibri" panose="020F0502020204030204" pitchFamily="34" charset="0"/>
              <a:cs typeface="Calibri" panose="020F0502020204030204" pitchFamily="34" charset="0"/>
            </a:endParaRPr>
          </a:p>
        </p:txBody>
      </p:sp>
      <p:sp>
        <p:nvSpPr>
          <p:cNvPr id="2" name="Rectangle 3">
            <a:extLst>
              <a:ext uri="{FF2B5EF4-FFF2-40B4-BE49-F238E27FC236}">
                <a16:creationId xmlns:a16="http://schemas.microsoft.com/office/drawing/2014/main" id="{009E1B3A-0999-9DD8-C306-F75C1C24572E}"/>
              </a:ext>
            </a:extLst>
          </p:cNvPr>
          <p:cNvSpPr txBox="1">
            <a:spLocks noChangeArrowheads="1"/>
          </p:cNvSpPr>
          <p:nvPr/>
        </p:nvSpPr>
        <p:spPr>
          <a:xfrm>
            <a:off x="311700" y="2971437"/>
            <a:ext cx="8148732" cy="2617804"/>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eaLnBrk="1" hangingPunct="1">
              <a:buClr>
                <a:schemeClr val="dk1"/>
              </a:buClr>
              <a:buSzPts val="1400"/>
              <a:buFont typeface="Montserrat"/>
              <a:buChar char="●"/>
              <a:defRPr sz="1800" b="1" i="1">
                <a:solidFill>
                  <a:schemeClr val="dk1"/>
                </a:solidFill>
                <a:latin typeface="Calibri" panose="020F0502020204030204" pitchFamily="34" charset="0"/>
                <a:ea typeface="Calibri" panose="020F0502020204030204" pitchFamily="34" charset="0"/>
                <a:cs typeface="Calibri" panose="020F0502020204030204" pitchFamily="34" charset="0"/>
                <a:sym typeface="Montserrat"/>
              </a:defRPr>
            </a:lvl1pPr>
            <a:lvl2pPr marL="914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2pPr>
            <a:lvl3pPr marL="1371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3pPr>
            <a:lvl4pPr marL="18288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4pPr>
            <a:lvl5pPr marL="22860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5pPr>
            <a:lvl6pPr marL="27432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6pPr>
            <a:lvl7pPr marL="32004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7pPr>
            <a:lvl8pPr marL="3657600" indent="-317500" eaLnBrk="1" hangingPunct="1">
              <a:spcBef>
                <a:spcPts val="1600"/>
              </a:spcBef>
              <a:buClr>
                <a:schemeClr val="dk1"/>
              </a:buClr>
              <a:buSzPts val="1400"/>
              <a:buFont typeface="Montserrat"/>
              <a:buChar char="○"/>
              <a:defRPr>
                <a:solidFill>
                  <a:schemeClr val="dk1"/>
                </a:solidFill>
                <a:latin typeface="Montserrat"/>
                <a:ea typeface="Montserrat"/>
                <a:cs typeface="Montserrat"/>
                <a:sym typeface="Montserrat"/>
              </a:defRPr>
            </a:lvl8pPr>
            <a:lvl9pPr marL="4114800" indent="-317500" eaLnBrk="1" hangingPunct="1">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r>
              <a:rPr lang="es-MX" altLang="es-MX" dirty="0"/>
              <a:t>Primero los mensajes de la BIOS de la tarjeta gráfica (sí, las tarjetas gráficas suelen tener su propia BIOS, ¿</a:t>
            </a:r>
            <a:r>
              <a:rPr lang="es-MX" altLang="es-MX" dirty="0" err="1"/>
              <a:t>passa</a:t>
            </a:r>
            <a:r>
              <a:rPr lang="es-MX" altLang="es-MX" dirty="0"/>
              <a:t> algo?).</a:t>
            </a:r>
          </a:p>
          <a:p>
            <a:r>
              <a:rPr lang="es-MX" altLang="es-MX" dirty="0"/>
              <a:t>El nombre del fabricante de la BIOS y el número de versión.</a:t>
            </a:r>
          </a:p>
          <a:p>
            <a:r>
              <a:rPr lang="es-MX" altLang="es-MX" dirty="0"/>
              <a:t>El tipo de microprocesador y su velocidad.</a:t>
            </a:r>
          </a:p>
          <a:p>
            <a:r>
              <a:rPr lang="es-MX" altLang="es-MX" dirty="0"/>
              <a:t>La revisión de la memoria RAM y su tamaño.</a:t>
            </a:r>
          </a:p>
          <a:p>
            <a:r>
              <a:rPr lang="es-MX" altLang="es-MX" dirty="0"/>
              <a:t>Un mensaje indicando cómo acceder a la BIOS ("</a:t>
            </a:r>
            <a:r>
              <a:rPr lang="es-MX" altLang="es-MX" dirty="0" err="1"/>
              <a:t>Press</a:t>
            </a:r>
            <a:r>
              <a:rPr lang="es-MX" altLang="es-MX" dirty="0"/>
              <a:t> Del </a:t>
            </a:r>
            <a:r>
              <a:rPr lang="es-MX" altLang="es-MX" dirty="0" err="1"/>
              <a:t>to</a:t>
            </a:r>
            <a:r>
              <a:rPr lang="es-MX" altLang="es-MX" dirty="0"/>
              <a:t> </a:t>
            </a:r>
            <a:r>
              <a:rPr lang="es-MX" altLang="es-MX" dirty="0" err="1"/>
              <a:t>enter</a:t>
            </a:r>
            <a:r>
              <a:rPr lang="es-MX" altLang="es-MX" dirty="0"/>
              <a:t> CMOS </a:t>
            </a:r>
            <a:r>
              <a:rPr lang="es-MX" altLang="es-MX" dirty="0" err="1"/>
              <a:t>Setup</a:t>
            </a:r>
            <a:r>
              <a:rPr lang="es-MX" altLang="es-MX" dirty="0"/>
              <a:t>" o algo similar); </a:t>
            </a:r>
          </a:p>
          <a:p>
            <a:r>
              <a:rPr lang="es-MX" altLang="es-MX" dirty="0"/>
              <a:t>Mensajes de otros dispositivos, habitualmente el disco duro.</a:t>
            </a:r>
            <a:endParaRPr lang="es-ES" altLang="es-MX" dirty="0"/>
          </a:p>
          <a:p>
            <a:endParaRPr lang="es-ES" altLang="es-MX" dirty="0"/>
          </a:p>
        </p:txBody>
      </p:sp>
      <p:pic>
        <p:nvPicPr>
          <p:cNvPr id="3" name="Imagen 2">
            <a:extLst>
              <a:ext uri="{FF2B5EF4-FFF2-40B4-BE49-F238E27FC236}">
                <a16:creationId xmlns:a16="http://schemas.microsoft.com/office/drawing/2014/main" id="{CE43711D-8B9E-DEF8-B9E6-90115F3F51FF}"/>
              </a:ext>
            </a:extLst>
          </p:cNvPr>
          <p:cNvPicPr>
            <a:picLocks noChangeAspect="1"/>
          </p:cNvPicPr>
          <p:nvPr/>
        </p:nvPicPr>
        <p:blipFill>
          <a:blip r:embed="rId2"/>
          <a:stretch>
            <a:fillRect/>
          </a:stretch>
        </p:blipFill>
        <p:spPr>
          <a:xfrm>
            <a:off x="7596336" y="5805264"/>
            <a:ext cx="1140856" cy="8534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288CCD9-B7FE-EF5C-DDBE-4C21B28EBFF2}"/>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Como hacer para poder ver estos mensajes </a:t>
            </a:r>
            <a:endParaRPr lang="es-ES" altLang="es-MX" sz="2800" dirty="0">
              <a:latin typeface="Berlin Sans FB Demi" panose="020E0802020502020306" pitchFamily="34" charset="0"/>
            </a:endParaRPr>
          </a:p>
        </p:txBody>
      </p:sp>
      <p:sp>
        <p:nvSpPr>
          <p:cNvPr id="11267" name="Rectangle 3">
            <a:extLst>
              <a:ext uri="{FF2B5EF4-FFF2-40B4-BE49-F238E27FC236}">
                <a16:creationId xmlns:a16="http://schemas.microsoft.com/office/drawing/2014/main" id="{F29CAE46-0E9A-6F8D-047F-08DB523B735B}"/>
              </a:ext>
            </a:extLst>
          </p:cNvPr>
          <p:cNvSpPr>
            <a:spLocks noGrp="1" noChangeArrowheads="1"/>
          </p:cNvSpPr>
          <p:nvPr>
            <p:ph idx="1"/>
          </p:nvPr>
        </p:nvSpPr>
        <p:spPr>
          <a:xfrm>
            <a:off x="311700" y="1536633"/>
            <a:ext cx="8520600" cy="2324415"/>
          </a:xfrm>
          <a:solidFill>
            <a:schemeClr val="accent5"/>
          </a:solidFill>
          <a:ln>
            <a:noFill/>
          </a:ln>
        </p:spPr>
        <p:txBody>
          <a:bodyPr spcFirstLastPara="1" wrap="square" lIns="91425" tIns="91425" rIns="91425" bIns="91425" anchor="t" anchorCtr="0">
            <a:noAutofit/>
          </a:bodyPr>
          <a:lstStyle/>
          <a:p>
            <a:r>
              <a:rPr lang="es-MX" altLang="es-MX" sz="1800" b="1" i="1" dirty="0">
                <a:latin typeface="Calibri" panose="020F0502020204030204" pitchFamily="34" charset="0"/>
                <a:ea typeface="Calibri" panose="020F0502020204030204" pitchFamily="34" charset="0"/>
                <a:cs typeface="Calibri" panose="020F0502020204030204" pitchFamily="34" charset="0"/>
                <a:sym typeface="Arial"/>
              </a:rPr>
              <a:t>Reinicie varias veces</a:t>
            </a:r>
            <a:r>
              <a:rPr lang="es-ES" altLang="es-MX" sz="1800" b="1" i="1" dirty="0">
                <a:latin typeface="Calibri" panose="020F0502020204030204" pitchFamily="34" charset="0"/>
                <a:ea typeface="Calibri" panose="020F0502020204030204" pitchFamily="34" charset="0"/>
                <a:cs typeface="Calibri" panose="020F0502020204030204" pitchFamily="34" charset="0"/>
                <a:sym typeface="Arial"/>
              </a:rPr>
              <a:t>, </a:t>
            </a:r>
            <a:r>
              <a:rPr lang="es-MX" altLang="es-MX" sz="1800" b="1" i="1" dirty="0">
                <a:latin typeface="Calibri" panose="020F0502020204030204" pitchFamily="34" charset="0"/>
                <a:ea typeface="Calibri" panose="020F0502020204030204" pitchFamily="34" charset="0"/>
                <a:cs typeface="Calibri" panose="020F0502020204030204" pitchFamily="34" charset="0"/>
                <a:sym typeface="Arial"/>
              </a:rPr>
              <a:t>Espere a que termine de arrancar el ordenador cada vez y use mejor el </a:t>
            </a:r>
            <a:r>
              <a:rPr lang="es-MX" altLang="es-MX" sz="1800" b="1" i="1" dirty="0" err="1">
                <a:latin typeface="Calibri" panose="020F0502020204030204" pitchFamily="34" charset="0"/>
                <a:ea typeface="Calibri" panose="020F0502020204030204" pitchFamily="34" charset="0"/>
                <a:cs typeface="Calibri" panose="020F0502020204030204" pitchFamily="34" charset="0"/>
                <a:sym typeface="Arial"/>
              </a:rPr>
              <a:t>Ctrl</a:t>
            </a:r>
            <a:r>
              <a:rPr lang="es-MX" altLang="es-MX" sz="1800" b="1" i="1" dirty="0">
                <a:latin typeface="Calibri" panose="020F0502020204030204" pitchFamily="34" charset="0"/>
                <a:ea typeface="Calibri" panose="020F0502020204030204" pitchFamily="34" charset="0"/>
                <a:cs typeface="Calibri" panose="020F0502020204030204" pitchFamily="34" charset="0"/>
                <a:sym typeface="Arial"/>
              </a:rPr>
              <a:t>-Alt-Del (es decir, pulsar a la vez y en este orden las teclas "</a:t>
            </a:r>
            <a:r>
              <a:rPr lang="es-MX" altLang="es-MX" sz="1800" b="1" i="1" dirty="0" err="1">
                <a:latin typeface="Calibri" panose="020F0502020204030204" pitchFamily="34" charset="0"/>
                <a:ea typeface="Calibri" panose="020F0502020204030204" pitchFamily="34" charset="0"/>
                <a:cs typeface="Calibri" panose="020F0502020204030204" pitchFamily="34" charset="0"/>
                <a:sym typeface="Arial"/>
              </a:rPr>
              <a:t>Ctrl</a:t>
            </a:r>
            <a:r>
              <a:rPr lang="es-MX" altLang="es-MX" sz="1800" b="1" i="1" dirty="0">
                <a:latin typeface="Calibri" panose="020F0502020204030204" pitchFamily="34" charset="0"/>
                <a:ea typeface="Calibri" panose="020F0502020204030204" pitchFamily="34" charset="0"/>
                <a:cs typeface="Calibri" panose="020F0502020204030204" pitchFamily="34" charset="0"/>
                <a:sym typeface="Arial"/>
              </a:rPr>
              <a:t>", "Alt" y "Del" -el "</a:t>
            </a:r>
            <a:r>
              <a:rPr lang="es-MX" altLang="es-MX" sz="1800" b="1" i="1" dirty="0" err="1">
                <a:latin typeface="Calibri" panose="020F0502020204030204" pitchFamily="34" charset="0"/>
                <a:ea typeface="Calibri" panose="020F0502020204030204" pitchFamily="34" charset="0"/>
                <a:cs typeface="Calibri" panose="020F0502020204030204" pitchFamily="34" charset="0"/>
                <a:sym typeface="Arial"/>
              </a:rPr>
              <a:t>Supr</a:t>
            </a:r>
            <a:r>
              <a:rPr lang="es-MX" altLang="es-MX" sz="1800" b="1" i="1" dirty="0">
                <a:latin typeface="Calibri" panose="020F0502020204030204" pitchFamily="34" charset="0"/>
                <a:ea typeface="Calibri" panose="020F0502020204030204" pitchFamily="34" charset="0"/>
                <a:cs typeface="Calibri" panose="020F0502020204030204" pitchFamily="34" charset="0"/>
                <a:sym typeface="Arial"/>
              </a:rPr>
              <a:t>" de los teclados en español-) que el botón de "</a:t>
            </a:r>
            <a:r>
              <a:rPr lang="es-MX" altLang="es-MX" sz="1800" b="1" i="1" dirty="0" err="1">
                <a:latin typeface="Calibri" panose="020F0502020204030204" pitchFamily="34" charset="0"/>
                <a:ea typeface="Calibri" panose="020F0502020204030204" pitchFamily="34" charset="0"/>
                <a:cs typeface="Calibri" panose="020F0502020204030204" pitchFamily="34" charset="0"/>
                <a:sym typeface="Arial"/>
              </a:rPr>
              <a:t>Reset</a:t>
            </a:r>
            <a:r>
              <a:rPr lang="es-MX" altLang="es-MX" sz="1800" b="1" i="1" dirty="0">
                <a:latin typeface="Calibri" panose="020F0502020204030204" pitchFamily="34" charset="0"/>
                <a:ea typeface="Calibri" panose="020F0502020204030204" pitchFamily="34" charset="0"/>
                <a:cs typeface="Calibri" panose="020F0502020204030204" pitchFamily="34" charset="0"/>
                <a:sym typeface="Arial"/>
              </a:rPr>
              <a:t>". Es más, si tiene un sistema operativo avanzado como OS/2, Linux, Windows 9x o NT, debe hacerlo mediante la opción de reiniciar del menú correspondiente, generalmente el de apagar el sistema (o con la orden "</a:t>
            </a:r>
            <a:r>
              <a:rPr lang="es-MX" altLang="es-MX" sz="1800" b="1" i="1" dirty="0" err="1">
                <a:latin typeface="Calibri" panose="020F0502020204030204" pitchFamily="34" charset="0"/>
                <a:ea typeface="Calibri" panose="020F0502020204030204" pitchFamily="34" charset="0"/>
                <a:cs typeface="Calibri" panose="020F0502020204030204" pitchFamily="34" charset="0"/>
                <a:sym typeface="Arial"/>
              </a:rPr>
              <a:t>reboot</a:t>
            </a:r>
            <a:r>
              <a:rPr lang="es-MX" altLang="es-MX" sz="1800" b="1" i="1" dirty="0">
                <a:latin typeface="Calibri" panose="020F0502020204030204" pitchFamily="34" charset="0"/>
                <a:ea typeface="Calibri" panose="020F0502020204030204" pitchFamily="34" charset="0"/>
                <a:cs typeface="Calibri" panose="020F0502020204030204" pitchFamily="34" charset="0"/>
                <a:sym typeface="Arial"/>
              </a:rPr>
              <a:t>" en Linux).</a:t>
            </a:r>
            <a:endParaRPr lang="es-ES" altLang="es-MX" sz="1800" b="1" i="1" dirty="0">
              <a:latin typeface="Calibri" panose="020F0502020204030204" pitchFamily="34" charset="0"/>
              <a:ea typeface="Calibri" panose="020F0502020204030204" pitchFamily="34" charset="0"/>
              <a:cs typeface="Calibri" panose="020F0502020204030204" pitchFamily="34" charset="0"/>
              <a:sym typeface="Arial"/>
            </a:endParaRPr>
          </a:p>
        </p:txBody>
      </p:sp>
      <p:pic>
        <p:nvPicPr>
          <p:cNvPr id="2" name="Imagen 1">
            <a:extLst>
              <a:ext uri="{FF2B5EF4-FFF2-40B4-BE49-F238E27FC236}">
                <a16:creationId xmlns:a16="http://schemas.microsoft.com/office/drawing/2014/main" id="{55941EA7-D801-5174-36F6-7DBDF36C2C10}"/>
              </a:ext>
            </a:extLst>
          </p:cNvPr>
          <p:cNvPicPr>
            <a:picLocks noChangeAspect="1"/>
          </p:cNvPicPr>
          <p:nvPr/>
        </p:nvPicPr>
        <p:blipFill>
          <a:blip r:embed="rId2"/>
          <a:stretch>
            <a:fillRect/>
          </a:stretch>
        </p:blipFill>
        <p:spPr>
          <a:xfrm>
            <a:off x="7596336" y="5805264"/>
            <a:ext cx="1140856" cy="8534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A923FA4-DCB1-1EC0-86DF-B67505F2ACDB}"/>
              </a:ext>
            </a:extLst>
          </p:cNvPr>
          <p:cNvSpPr>
            <a:spLocks noGrp="1" noChangeArrowheads="1"/>
          </p:cNvSpPr>
          <p:nvPr>
            <p:ph type="title"/>
          </p:nvPr>
        </p:nvSpPr>
        <p:spPr>
          <a:xfrm>
            <a:off x="0" y="593367"/>
            <a:ext cx="9144000" cy="763600"/>
          </a:xfrm>
          <a:solidFill>
            <a:schemeClr val="accent3">
              <a:lumMod val="40000"/>
              <a:lumOff val="60000"/>
            </a:schemeClr>
          </a:solidFill>
          <a:ln>
            <a:noFill/>
          </a:ln>
        </p:spPr>
        <p:txBody>
          <a:bodyPr spcFirstLastPara="1" wrap="square" lIns="91425" tIns="91425" rIns="91425" bIns="91425" anchor="t" anchorCtr="0">
            <a:noAutofit/>
          </a:bodyPr>
          <a:lstStyle/>
          <a:p>
            <a:pPr algn="ctr"/>
            <a:r>
              <a:rPr lang="es-MX" altLang="es-MX" sz="2800" dirty="0">
                <a:latin typeface="Berlin Sans FB Demi" panose="020E0802020502020306" pitchFamily="34" charset="0"/>
              </a:rPr>
              <a:t>“Como se les denomina al conjunto de esos mensajes”</a:t>
            </a:r>
            <a:endParaRPr lang="es-ES" altLang="es-MX" sz="2800" dirty="0">
              <a:latin typeface="Berlin Sans FB Demi" panose="020E0802020502020306" pitchFamily="34" charset="0"/>
            </a:endParaRPr>
          </a:p>
        </p:txBody>
      </p:sp>
      <p:sp>
        <p:nvSpPr>
          <p:cNvPr id="12291" name="Rectangle 3">
            <a:extLst>
              <a:ext uri="{FF2B5EF4-FFF2-40B4-BE49-F238E27FC236}">
                <a16:creationId xmlns:a16="http://schemas.microsoft.com/office/drawing/2014/main" id="{0405BD91-487B-FC6A-134A-6EB5A3940BC1}"/>
              </a:ext>
            </a:extLst>
          </p:cNvPr>
          <p:cNvSpPr>
            <a:spLocks noGrp="1" noChangeArrowheads="1"/>
          </p:cNvSpPr>
          <p:nvPr>
            <p:ph idx="1"/>
          </p:nvPr>
        </p:nvSpPr>
        <p:spPr>
          <a:solidFill>
            <a:schemeClr val="accent5"/>
          </a:solidFill>
          <a:ln>
            <a:noFill/>
          </a:ln>
        </p:spPr>
        <p:txBody>
          <a:bodyPr spcFirstLastPara="1" wrap="square" lIns="91425" tIns="91425" rIns="91425" bIns="91425" anchor="t" anchorCtr="0">
            <a:noAutofit/>
          </a:bodyPr>
          <a:lstStyle/>
          <a:p>
            <a:r>
              <a:rPr lang="es-MX" altLang="es-MX" sz="1800" b="1" i="1" dirty="0">
                <a:latin typeface="Calibri" panose="020F0502020204030204" pitchFamily="34" charset="0"/>
                <a:ea typeface="Calibri" panose="020F0502020204030204" pitchFamily="34" charset="0"/>
                <a:cs typeface="Calibri" panose="020F0502020204030204" pitchFamily="34" charset="0"/>
              </a:rPr>
              <a:t>POST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Power-On</a:t>
            </a:r>
            <a:r>
              <a:rPr lang="es-MX" altLang="es-MX" sz="1800" b="1" i="1" dirty="0">
                <a:latin typeface="Calibri" panose="020F0502020204030204" pitchFamily="34" charset="0"/>
                <a:ea typeface="Calibri" panose="020F0502020204030204" pitchFamily="34" charset="0"/>
                <a:cs typeface="Calibri" panose="020F0502020204030204" pitchFamily="34" charset="0"/>
              </a:rPr>
              <a:t>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Self</a:t>
            </a:r>
            <a:r>
              <a:rPr lang="es-MX" altLang="es-MX" sz="1800" b="1" i="1" dirty="0">
                <a:latin typeface="Calibri" panose="020F0502020204030204" pitchFamily="34" charset="0"/>
                <a:ea typeface="Calibri" panose="020F0502020204030204" pitchFamily="34" charset="0"/>
                <a:cs typeface="Calibri" panose="020F0502020204030204" pitchFamily="34" charset="0"/>
              </a:rPr>
              <a:t> Test, literalmente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autotesteo</a:t>
            </a:r>
            <a:r>
              <a:rPr lang="es-MX" altLang="es-MX" sz="1800" b="1" i="1" dirty="0">
                <a:latin typeface="Calibri" panose="020F0502020204030204" pitchFamily="34" charset="0"/>
                <a:ea typeface="Calibri" panose="020F0502020204030204" pitchFamily="34" charset="0"/>
                <a:cs typeface="Calibri" panose="020F0502020204030204" pitchFamily="34" charset="0"/>
              </a:rPr>
              <a:t> de encendido), y debe servirnos para verificar que no existen mensajes de error.</a:t>
            </a:r>
          </a:p>
          <a:p>
            <a:r>
              <a:rPr lang="es-MX" altLang="es-MX" sz="1800" b="1" i="1" dirty="0">
                <a:latin typeface="Calibri" panose="020F0502020204030204" pitchFamily="34" charset="0"/>
                <a:ea typeface="Calibri" panose="020F0502020204030204" pitchFamily="34" charset="0"/>
                <a:cs typeface="Calibri" panose="020F0502020204030204" pitchFamily="34" charset="0"/>
              </a:rPr>
              <a:t>Esto se hará mediante la pulsación de ciertas teclas al arrancar, mientras salen esos mensajes. Uno de los métodos más comunes es pulsar "Del", aunque en otras se usa el "F1", el "</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Esc</a:t>
            </a:r>
            <a:r>
              <a:rPr lang="es-MX" altLang="es-MX" sz="1800" b="1" i="1" dirty="0">
                <a:latin typeface="Calibri" panose="020F0502020204030204" pitchFamily="34" charset="0"/>
                <a:ea typeface="Calibri" panose="020F0502020204030204" pitchFamily="34" charset="0"/>
                <a:cs typeface="Calibri" panose="020F0502020204030204" pitchFamily="34" charset="0"/>
              </a:rPr>
              <a:t>" u otra combinación de teclas (Alt-</a:t>
            </a:r>
            <a:r>
              <a:rPr lang="es-MX" altLang="es-MX" sz="1800" b="1" i="1" dirty="0" err="1">
                <a:latin typeface="Calibri" panose="020F0502020204030204" pitchFamily="34" charset="0"/>
                <a:ea typeface="Calibri" panose="020F0502020204030204" pitchFamily="34" charset="0"/>
                <a:cs typeface="Calibri" panose="020F0502020204030204" pitchFamily="34" charset="0"/>
              </a:rPr>
              <a:t>Esc</a:t>
            </a:r>
            <a:r>
              <a:rPr lang="es-MX" altLang="es-MX" sz="1800" b="1" i="1" dirty="0">
                <a:latin typeface="Calibri" panose="020F0502020204030204" pitchFamily="34" charset="0"/>
                <a:ea typeface="Calibri" panose="020F0502020204030204" pitchFamily="34" charset="0"/>
                <a:cs typeface="Calibri" panose="020F0502020204030204" pitchFamily="34" charset="0"/>
              </a:rPr>
              <a:t>, Alt-F1...).</a:t>
            </a:r>
            <a:r>
              <a:rPr lang="es-ES" altLang="es-MX" sz="1800" b="1" i="1" dirty="0">
                <a:latin typeface="Calibri" panose="020F0502020204030204" pitchFamily="34" charset="0"/>
                <a:ea typeface="Calibri" panose="020F0502020204030204" pitchFamily="34" charset="0"/>
                <a:cs typeface="Calibri" panose="020F0502020204030204" pitchFamily="34" charset="0"/>
              </a:rPr>
              <a:t>  </a:t>
            </a:r>
          </a:p>
        </p:txBody>
      </p:sp>
      <p:pic>
        <p:nvPicPr>
          <p:cNvPr id="2" name="Imagen 1">
            <a:extLst>
              <a:ext uri="{FF2B5EF4-FFF2-40B4-BE49-F238E27FC236}">
                <a16:creationId xmlns:a16="http://schemas.microsoft.com/office/drawing/2014/main" id="{AB0187D3-52C2-6DE0-5179-4894B4E4BA98}"/>
              </a:ext>
            </a:extLst>
          </p:cNvPr>
          <p:cNvPicPr>
            <a:picLocks noChangeAspect="1"/>
          </p:cNvPicPr>
          <p:nvPr/>
        </p:nvPicPr>
        <p:blipFill>
          <a:blip r:embed="rId2"/>
          <a:stretch>
            <a:fillRect/>
          </a:stretch>
        </p:blipFill>
        <p:spPr>
          <a:xfrm>
            <a:off x="2555776" y="3140968"/>
            <a:ext cx="3699495" cy="2717447"/>
          </a:xfrm>
          <a:prstGeom prst="rect">
            <a:avLst/>
          </a:prstGeom>
        </p:spPr>
      </p:pic>
      <p:pic>
        <p:nvPicPr>
          <p:cNvPr id="3" name="Imagen 2">
            <a:extLst>
              <a:ext uri="{FF2B5EF4-FFF2-40B4-BE49-F238E27FC236}">
                <a16:creationId xmlns:a16="http://schemas.microsoft.com/office/drawing/2014/main" id="{F3C61CA0-E769-28E6-27B0-CE4501309423}"/>
              </a:ext>
            </a:extLst>
          </p:cNvPr>
          <p:cNvPicPr>
            <a:picLocks noChangeAspect="1"/>
          </p:cNvPicPr>
          <p:nvPr/>
        </p:nvPicPr>
        <p:blipFill>
          <a:blip r:embed="rId3"/>
          <a:stretch>
            <a:fillRect/>
          </a:stretch>
        </p:blipFill>
        <p:spPr>
          <a:xfrm>
            <a:off x="7596336" y="5805264"/>
            <a:ext cx="1140856" cy="853431"/>
          </a:xfrm>
          <a:prstGeom prst="rect">
            <a:avLst/>
          </a:prstGeom>
        </p:spPr>
      </p:pic>
    </p:spTree>
  </p:cSld>
  <p:clrMapOvr>
    <a:masterClrMapping/>
  </p:clrMapOvr>
</p:sld>
</file>

<file path=ppt/theme/theme1.xml><?xml version="1.0" encoding="utf-8"?>
<a:theme xmlns:a="http://schemas.openxmlformats.org/drawingml/2006/main" name="Final Project Proposal by Slidesgo">
  <a:themeElements>
    <a:clrScheme name="ISSD">
      <a:dk1>
        <a:srgbClr val="04353A"/>
      </a:dk1>
      <a:lt1>
        <a:srgbClr val="FFFFFF"/>
      </a:lt1>
      <a:dk2>
        <a:srgbClr val="006A74"/>
      </a:dk2>
      <a:lt2>
        <a:srgbClr val="53AAD4"/>
      </a:lt2>
      <a:accent1>
        <a:srgbClr val="086A74"/>
      </a:accent1>
      <a:accent2>
        <a:srgbClr val="097784"/>
      </a:accent2>
      <a:accent3>
        <a:srgbClr val="098493"/>
      </a:accent3>
      <a:accent4>
        <a:srgbClr val="2E97B3"/>
      </a:accent4>
      <a:accent5>
        <a:srgbClr val="53AAD4"/>
      </a:accent5>
      <a:accent6>
        <a:srgbClr val="A9D4EA"/>
      </a:accent6>
      <a:hlink>
        <a:srgbClr val="E75354"/>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Final Project Proposal by Slidesgo">
  <a:themeElements>
    <a:clrScheme name="ISSD">
      <a:dk1>
        <a:srgbClr val="04353A"/>
      </a:dk1>
      <a:lt1>
        <a:srgbClr val="FFFFFF"/>
      </a:lt1>
      <a:dk2>
        <a:srgbClr val="006A74"/>
      </a:dk2>
      <a:lt2>
        <a:srgbClr val="53AAD4"/>
      </a:lt2>
      <a:accent1>
        <a:srgbClr val="086A74"/>
      </a:accent1>
      <a:accent2>
        <a:srgbClr val="097784"/>
      </a:accent2>
      <a:accent3>
        <a:srgbClr val="098493"/>
      </a:accent3>
      <a:accent4>
        <a:srgbClr val="2E97B3"/>
      </a:accent4>
      <a:accent5>
        <a:srgbClr val="53AAD4"/>
      </a:accent5>
      <a:accent6>
        <a:srgbClr val="A9D4EA"/>
      </a:accent6>
      <a:hlink>
        <a:srgbClr val="E75354"/>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 de presentacion para profes ISSD (1)</Template>
  <TotalTime>222</TotalTime>
  <Words>2325</Words>
  <Application>Microsoft Office PowerPoint</Application>
  <PresentationFormat>Presentación en pantalla (4:3)</PresentationFormat>
  <Paragraphs>105</Paragraphs>
  <Slides>29</Slides>
  <Notes>0</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29</vt:i4>
      </vt:variant>
    </vt:vector>
  </HeadingPairs>
  <TitlesOfParts>
    <vt:vector size="38" baseType="lpstr">
      <vt:lpstr>Arial</vt:lpstr>
      <vt:lpstr>Arial Black</vt:lpstr>
      <vt:lpstr>Berlin Sans FB Demi</vt:lpstr>
      <vt:lpstr>Calibri</vt:lpstr>
      <vt:lpstr>Lato</vt:lpstr>
      <vt:lpstr>Montserrat</vt:lpstr>
      <vt:lpstr>Sarala</vt:lpstr>
      <vt:lpstr>Final Project Proposal by Slidesgo</vt:lpstr>
      <vt:lpstr>1_Final Project Proposal by Slidesgo</vt:lpstr>
      <vt:lpstr>Presentación de PowerPoint</vt:lpstr>
      <vt:lpstr>¿Qué es un BIOS?</vt:lpstr>
      <vt:lpstr>¿Como es el bios ? </vt:lpstr>
      <vt:lpstr>Tipos de bios</vt:lpstr>
      <vt:lpstr>¿Como funciona?</vt:lpstr>
      <vt:lpstr>¿Cómo funciona la memoria "CMOS Setup".?</vt:lpstr>
      <vt:lpstr>“De que son responsables los bios”</vt:lpstr>
      <vt:lpstr>Como hacer para poder ver estos mensajes </vt:lpstr>
      <vt:lpstr>“Como se les denomina al conjunto de esos mensajes”</vt:lpstr>
      <vt:lpstr>¿Como manejar un bios?</vt:lpstr>
      <vt:lpstr>Ejemplo de una pantalla principal de un BIOS clásica </vt:lpstr>
      <vt:lpstr>Ejemplo de una pantalla principal de un BIOS UEFI </vt:lpstr>
      <vt:lpstr>Apartados comunes de los bios. </vt:lpstr>
      <vt:lpstr>Lista de los principales fabricantes de bios</vt:lpstr>
      <vt:lpstr>UEFI y BIOS: ¿cuáles son las diferencias?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Usuario</dc:creator>
  <cp:lastModifiedBy>Emmanuel Horacio Galiotti</cp:lastModifiedBy>
  <cp:revision>18</cp:revision>
  <dcterms:created xsi:type="dcterms:W3CDTF">2010-11-05T23:04:10Z</dcterms:created>
  <dcterms:modified xsi:type="dcterms:W3CDTF">2022-09-15T14:32:03Z</dcterms:modified>
</cp:coreProperties>
</file>